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  <p:sldMasterId id="2147483694" r:id="rId4"/>
  </p:sldMasterIdLst>
  <p:notesMasterIdLst>
    <p:notesMasterId r:id="rId45"/>
  </p:notesMasterIdLst>
  <p:sldIdLst>
    <p:sldId id="256" r:id="rId5"/>
    <p:sldId id="283" r:id="rId6"/>
    <p:sldId id="292" r:id="rId7"/>
    <p:sldId id="263" r:id="rId8"/>
    <p:sldId id="261" r:id="rId9"/>
    <p:sldId id="260" r:id="rId10"/>
    <p:sldId id="281" r:id="rId11"/>
    <p:sldId id="300" r:id="rId12"/>
    <p:sldId id="258" r:id="rId13"/>
    <p:sldId id="269" r:id="rId14"/>
    <p:sldId id="259" r:id="rId15"/>
    <p:sldId id="271" r:id="rId16"/>
    <p:sldId id="303" r:id="rId17"/>
    <p:sldId id="323" r:id="rId18"/>
    <p:sldId id="304" r:id="rId19"/>
    <p:sldId id="324" r:id="rId20"/>
    <p:sldId id="325" r:id="rId21"/>
    <p:sldId id="294" r:id="rId22"/>
    <p:sldId id="262" r:id="rId23"/>
    <p:sldId id="272" r:id="rId24"/>
    <p:sldId id="307" r:id="rId25"/>
    <p:sldId id="326" r:id="rId26"/>
    <p:sldId id="327" r:id="rId27"/>
    <p:sldId id="308" r:id="rId28"/>
    <p:sldId id="328" r:id="rId29"/>
    <p:sldId id="311" r:id="rId30"/>
    <p:sldId id="265" r:id="rId31"/>
    <p:sldId id="277" r:id="rId32"/>
    <p:sldId id="315" r:id="rId33"/>
    <p:sldId id="282" r:id="rId34"/>
    <p:sldId id="287" r:id="rId35"/>
    <p:sldId id="289" r:id="rId36"/>
    <p:sldId id="266" r:id="rId37"/>
    <p:sldId id="301" r:id="rId38"/>
    <p:sldId id="274" r:id="rId39"/>
    <p:sldId id="273" r:id="rId40"/>
    <p:sldId id="275" r:id="rId41"/>
    <p:sldId id="268" r:id="rId42"/>
    <p:sldId id="290" r:id="rId43"/>
    <p:sldId id="284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E9F3"/>
    <a:srgbClr val="B1E5F1"/>
    <a:srgbClr val="DD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3B2B7-9CCB-41EB-AD38-FC824C30637E}" v="59" dt="2026-04-15T02:28:20.068"/>
    <p1510:client id="{24C4B052-1E25-416A-9877-73EB378C32A2}" v="123" dt="2026-04-15T01:24:36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46" autoAdjust="0"/>
    <p:restoredTop sz="94660"/>
  </p:normalViewPr>
  <p:slideViewPr>
    <p:cSldViewPr snapToGrid="0">
      <p:cViewPr varScale="1">
        <p:scale>
          <a:sx n="82" d="100"/>
          <a:sy n="82" d="100"/>
        </p:scale>
        <p:origin x="235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Boos" userId="16c774be6a0c5653" providerId="LiveId" clId="{FC4DE009-12A0-485C-813C-1014D9574DC9}"/>
    <pc:docChg chg="undo redo custSel addSld delSld modSld sldOrd addMainMaster delMainMaster">
      <pc:chgData name="Peter Boos" userId="16c774be6a0c5653" providerId="LiveId" clId="{FC4DE009-12A0-485C-813C-1014D9574DC9}" dt="2026-04-15T02:31:02.425" v="1736" actId="27636"/>
      <pc:docMkLst>
        <pc:docMk/>
      </pc:docMkLst>
      <pc:sldChg chg="modSp mod modTransition">
        <pc:chgData name="Peter Boos" userId="16c774be6a0c5653" providerId="LiveId" clId="{FC4DE009-12A0-485C-813C-1014D9574DC9}" dt="2026-04-15T01:13:28.087" v="1209"/>
        <pc:sldMkLst>
          <pc:docMk/>
          <pc:sldMk cId="148360679" sldId="256"/>
        </pc:sldMkLst>
        <pc:spChg chg="mod">
          <ac:chgData name="Peter Boos" userId="16c774be6a0c5653" providerId="LiveId" clId="{FC4DE009-12A0-485C-813C-1014D9574DC9}" dt="2026-04-14T15:13:59.274" v="16" actId="20577"/>
          <ac:spMkLst>
            <pc:docMk/>
            <pc:sldMk cId="148360679" sldId="256"/>
            <ac:spMk id="3" creationId="{4937DBDA-D6B6-404F-BC08-E30C30E152A0}"/>
          </ac:spMkLst>
        </pc:spChg>
      </pc:sldChg>
      <pc:sldChg chg="delSp modSp mod">
        <pc:chgData name="Peter Boos" userId="16c774be6a0c5653" providerId="LiveId" clId="{FC4DE009-12A0-485C-813C-1014D9574DC9}" dt="2026-04-14T15:16:33.708" v="51" actId="478"/>
        <pc:sldMkLst>
          <pc:docMk/>
          <pc:sldMk cId="1050277902" sldId="258"/>
        </pc:sldMkLst>
        <pc:spChg chg="mod">
          <ac:chgData name="Peter Boos" userId="16c774be6a0c5653" providerId="LiveId" clId="{FC4DE009-12A0-485C-813C-1014D9574DC9}" dt="2026-04-14T15:16:27.773" v="50" actId="207"/>
          <ac:spMkLst>
            <pc:docMk/>
            <pc:sldMk cId="1050277902" sldId="258"/>
            <ac:spMk id="2" creationId="{DF076B28-AA82-4C68-84F5-4C69466B0DC0}"/>
          </ac:spMkLst>
        </pc:spChg>
        <pc:spChg chg="del">
          <ac:chgData name="Peter Boos" userId="16c774be6a0c5653" providerId="LiveId" clId="{FC4DE009-12A0-485C-813C-1014D9574DC9}" dt="2026-04-14T15:16:33.708" v="51" actId="478"/>
          <ac:spMkLst>
            <pc:docMk/>
            <pc:sldMk cId="1050277902" sldId="258"/>
            <ac:spMk id="3" creationId="{24C9D00A-9E4D-431F-A702-F019B9C52BFF}"/>
          </ac:spMkLst>
        </pc:spChg>
      </pc:sldChg>
      <pc:sldChg chg="modSp mod modTransition">
        <pc:chgData name="Peter Boos" userId="16c774be6a0c5653" providerId="LiveId" clId="{FC4DE009-12A0-485C-813C-1014D9574DC9}" dt="2026-04-15T02:16:46.002" v="1453"/>
        <pc:sldMkLst>
          <pc:docMk/>
          <pc:sldMk cId="2102868761" sldId="259"/>
        </pc:sldMkLst>
        <pc:spChg chg="mod">
          <ac:chgData name="Peter Boos" userId="16c774be6a0c5653" providerId="LiveId" clId="{FC4DE009-12A0-485C-813C-1014D9574DC9}" dt="2026-04-15T01:54:48.226" v="1274" actId="27636"/>
          <ac:spMkLst>
            <pc:docMk/>
            <pc:sldMk cId="2102868761" sldId="259"/>
            <ac:spMk id="2" creationId="{AF366E98-78C5-4A53-91AC-E9F01223744E}"/>
          </ac:spMkLst>
        </pc:spChg>
      </pc:sldChg>
      <pc:sldChg chg="modSp mod modTransition">
        <pc:chgData name="Peter Boos" userId="16c774be6a0c5653" providerId="LiveId" clId="{FC4DE009-12A0-485C-813C-1014D9574DC9}" dt="2026-04-15T02:08:54.012" v="1411" actId="12788"/>
        <pc:sldMkLst>
          <pc:docMk/>
          <pc:sldMk cId="902022538" sldId="260"/>
        </pc:sldMkLst>
        <pc:picChg chg="mod modCrop">
          <ac:chgData name="Peter Boos" userId="16c774be6a0c5653" providerId="LiveId" clId="{FC4DE009-12A0-485C-813C-1014D9574DC9}" dt="2026-04-15T02:08:54.012" v="1411" actId="12788"/>
          <ac:picMkLst>
            <pc:docMk/>
            <pc:sldMk cId="902022538" sldId="260"/>
            <ac:picMk id="4" creationId="{F55B39DD-B720-4EC4-8A62-10CF28EFA622}"/>
          </ac:picMkLst>
        </pc:picChg>
      </pc:sldChg>
      <pc:sldChg chg="addSp delSp modSp mod ord">
        <pc:chgData name="Peter Boos" userId="16c774be6a0c5653" providerId="LiveId" clId="{FC4DE009-12A0-485C-813C-1014D9574DC9}" dt="2026-04-14T15:37:16.069" v="555"/>
        <pc:sldMkLst>
          <pc:docMk/>
          <pc:sldMk cId="1938518218" sldId="261"/>
        </pc:sldMkLst>
        <pc:spChg chg="del">
          <ac:chgData name="Peter Boos" userId="16c774be6a0c5653" providerId="LiveId" clId="{FC4DE009-12A0-485C-813C-1014D9574DC9}" dt="2026-04-14T15:36:56.634" v="550" actId="478"/>
          <ac:spMkLst>
            <pc:docMk/>
            <pc:sldMk cId="1938518218" sldId="261"/>
            <ac:spMk id="2" creationId="{5814050B-46A7-41BA-ADE0-597ABE9383E0}"/>
          </ac:spMkLst>
        </pc:spChg>
        <pc:spChg chg="mod">
          <ac:chgData name="Peter Boos" userId="16c774be6a0c5653" providerId="LiveId" clId="{FC4DE009-12A0-485C-813C-1014D9574DC9}" dt="2026-04-14T15:36:57.302" v="551"/>
          <ac:spMkLst>
            <pc:docMk/>
            <pc:sldMk cId="1938518218" sldId="261"/>
            <ac:spMk id="8" creationId="{D2703A04-6672-8C72-99F7-DD7AFBB5948D}"/>
          </ac:spMkLst>
        </pc:spChg>
        <pc:grpChg chg="add mod">
          <ac:chgData name="Peter Boos" userId="16c774be6a0c5653" providerId="LiveId" clId="{FC4DE009-12A0-485C-813C-1014D9574DC9}" dt="2026-04-14T15:36:57.302" v="551"/>
          <ac:grpSpMkLst>
            <pc:docMk/>
            <pc:sldMk cId="1938518218" sldId="261"/>
            <ac:grpSpMk id="3" creationId="{D4112C03-C74F-593E-9A16-447197CEA72F}"/>
          </ac:grpSpMkLst>
        </pc:grpChg>
        <pc:picChg chg="del">
          <ac:chgData name="Peter Boos" userId="16c774be6a0c5653" providerId="LiveId" clId="{FC4DE009-12A0-485C-813C-1014D9574DC9}" dt="2026-04-14T15:36:56.634" v="550" actId="478"/>
          <ac:picMkLst>
            <pc:docMk/>
            <pc:sldMk cId="1938518218" sldId="261"/>
            <ac:picMk id="4" creationId="{2F661513-6103-06D1-3D12-F8E53002673A}"/>
          </ac:picMkLst>
        </pc:picChg>
        <pc:picChg chg="mod">
          <ac:chgData name="Peter Boos" userId="16c774be6a0c5653" providerId="LiveId" clId="{FC4DE009-12A0-485C-813C-1014D9574DC9}" dt="2026-04-14T15:36:57.302" v="551"/>
          <ac:picMkLst>
            <pc:docMk/>
            <pc:sldMk cId="1938518218" sldId="261"/>
            <ac:picMk id="7" creationId="{42C859F0-90C0-A6DB-6CB7-DAD38B6862CB}"/>
          </ac:picMkLst>
        </pc:picChg>
      </pc:sldChg>
      <pc:sldChg chg="modSp mod">
        <pc:chgData name="Peter Boos" userId="16c774be6a0c5653" providerId="LiveId" clId="{FC4DE009-12A0-485C-813C-1014D9574DC9}" dt="2026-04-15T01:50:25.067" v="1269"/>
        <pc:sldMkLst>
          <pc:docMk/>
          <pc:sldMk cId="1576351576" sldId="262"/>
        </pc:sldMkLst>
        <pc:spChg chg="mod">
          <ac:chgData name="Peter Boos" userId="16c774be6a0c5653" providerId="LiveId" clId="{FC4DE009-12A0-485C-813C-1014D9574DC9}" dt="2026-04-15T01:50:25.067" v="1269"/>
          <ac:spMkLst>
            <pc:docMk/>
            <pc:sldMk cId="1576351576" sldId="262"/>
            <ac:spMk id="2" creationId="{95C39F81-7FE5-4659-9116-60B2B11F8F9C}"/>
          </ac:spMkLst>
        </pc:spChg>
      </pc:sldChg>
      <pc:sldChg chg="modSp mod ord">
        <pc:chgData name="Peter Boos" userId="16c774be6a0c5653" providerId="LiveId" clId="{FC4DE009-12A0-485C-813C-1014D9574DC9}" dt="2026-04-14T16:01:00.797" v="849"/>
        <pc:sldMkLst>
          <pc:docMk/>
          <pc:sldMk cId="806497612" sldId="263"/>
        </pc:sldMkLst>
        <pc:spChg chg="mod">
          <ac:chgData name="Peter Boos" userId="16c774be6a0c5653" providerId="LiveId" clId="{FC4DE009-12A0-485C-813C-1014D9574DC9}" dt="2026-04-14T16:00:06.644" v="837" actId="20577"/>
          <ac:spMkLst>
            <pc:docMk/>
            <pc:sldMk cId="806497612" sldId="263"/>
            <ac:spMk id="2" creationId="{5BB592DB-6906-4B3B-ABDD-D7777CB70917}"/>
          </ac:spMkLst>
        </pc:spChg>
      </pc:sldChg>
      <pc:sldChg chg="add del">
        <pc:chgData name="Peter Boos" userId="16c774be6a0c5653" providerId="LiveId" clId="{FC4DE009-12A0-485C-813C-1014D9574DC9}" dt="2026-04-14T15:28:02.517" v="294" actId="47"/>
        <pc:sldMkLst>
          <pc:docMk/>
          <pc:sldMk cId="1552984648" sldId="264"/>
        </pc:sldMkLst>
      </pc:sldChg>
      <pc:sldChg chg="addSp delSp modSp mod">
        <pc:chgData name="Peter Boos" userId="16c774be6a0c5653" providerId="LiveId" clId="{FC4DE009-12A0-485C-813C-1014D9574DC9}" dt="2026-04-15T02:14:06.759" v="1449" actId="1076"/>
        <pc:sldMkLst>
          <pc:docMk/>
          <pc:sldMk cId="2078271161" sldId="265"/>
        </pc:sldMkLst>
        <pc:spChg chg="mod">
          <ac:chgData name="Peter Boos" userId="16c774be6a0c5653" providerId="LiveId" clId="{FC4DE009-12A0-485C-813C-1014D9574DC9}" dt="2026-04-15T01:53:09.981" v="1271"/>
          <ac:spMkLst>
            <pc:docMk/>
            <pc:sldMk cId="2078271161" sldId="265"/>
            <ac:spMk id="3" creationId="{F3E465D7-A95D-4579-B477-DBF581522FB1}"/>
          </ac:spMkLst>
        </pc:spChg>
        <pc:spChg chg="add mod">
          <ac:chgData name="Peter Boos" userId="16c774be6a0c5653" providerId="LiveId" clId="{FC4DE009-12A0-485C-813C-1014D9574DC9}" dt="2026-04-15T02:11:47.404" v="1422" actId="2085"/>
          <ac:spMkLst>
            <pc:docMk/>
            <pc:sldMk cId="2078271161" sldId="265"/>
            <ac:spMk id="4" creationId="{CAF2F2DF-D905-2BD0-0EEC-1D64FBD4635C}"/>
          </ac:spMkLst>
        </pc:spChg>
        <pc:spChg chg="add mod">
          <ac:chgData name="Peter Boos" userId="16c774be6a0c5653" providerId="LiveId" clId="{FC4DE009-12A0-485C-813C-1014D9574DC9}" dt="2026-04-15T02:12:03.310" v="1425" actId="1076"/>
          <ac:spMkLst>
            <pc:docMk/>
            <pc:sldMk cId="2078271161" sldId="265"/>
            <ac:spMk id="6" creationId="{44CAFA93-6C94-49CB-B65B-E30294A10838}"/>
          </ac:spMkLst>
        </pc:spChg>
        <pc:spChg chg="add mod">
          <ac:chgData name="Peter Boos" userId="16c774be6a0c5653" providerId="LiveId" clId="{FC4DE009-12A0-485C-813C-1014D9574DC9}" dt="2026-04-15T02:12:08.172" v="1427" actId="1076"/>
          <ac:spMkLst>
            <pc:docMk/>
            <pc:sldMk cId="2078271161" sldId="265"/>
            <ac:spMk id="8" creationId="{BF1B128E-2EF6-9BBC-22DA-4C334AAC14DE}"/>
          </ac:spMkLst>
        </pc:spChg>
        <pc:spChg chg="add mod">
          <ac:chgData name="Peter Boos" userId="16c774be6a0c5653" providerId="LiveId" clId="{FC4DE009-12A0-485C-813C-1014D9574DC9}" dt="2026-04-15T02:13:35.022" v="1439" actId="14100"/>
          <ac:spMkLst>
            <pc:docMk/>
            <pc:sldMk cId="2078271161" sldId="265"/>
            <ac:spMk id="10" creationId="{A1118081-140E-DAB0-8578-D148DD1E2300}"/>
          </ac:spMkLst>
        </pc:spChg>
        <pc:spChg chg="add del mod">
          <ac:chgData name="Peter Boos" userId="16c774be6a0c5653" providerId="LiveId" clId="{FC4DE009-12A0-485C-813C-1014D9574DC9}" dt="2026-04-15T02:13:05.739" v="1438" actId="478"/>
          <ac:spMkLst>
            <pc:docMk/>
            <pc:sldMk cId="2078271161" sldId="265"/>
            <ac:spMk id="12" creationId="{A168DEC3-B779-3CDD-7D5C-1E2259F07F56}"/>
          </ac:spMkLst>
        </pc:spChg>
        <pc:spChg chg="add mod">
          <ac:chgData name="Peter Boos" userId="16c774be6a0c5653" providerId="LiveId" clId="{FC4DE009-12A0-485C-813C-1014D9574DC9}" dt="2026-04-15T02:13:44.803" v="1442" actId="14100"/>
          <ac:spMkLst>
            <pc:docMk/>
            <pc:sldMk cId="2078271161" sldId="265"/>
            <ac:spMk id="14" creationId="{BA5AD05B-4F36-3648-C7DE-413D019537A2}"/>
          </ac:spMkLst>
        </pc:spChg>
        <pc:spChg chg="add mod">
          <ac:chgData name="Peter Boos" userId="16c774be6a0c5653" providerId="LiveId" clId="{FC4DE009-12A0-485C-813C-1014D9574DC9}" dt="2026-04-15T02:14:02.643" v="1447" actId="14100"/>
          <ac:spMkLst>
            <pc:docMk/>
            <pc:sldMk cId="2078271161" sldId="265"/>
            <ac:spMk id="15" creationId="{20769FA6-E88C-DDA9-45D8-55032A4CB750}"/>
          </ac:spMkLst>
        </pc:spChg>
        <pc:spChg chg="add mod">
          <ac:chgData name="Peter Boos" userId="16c774be6a0c5653" providerId="LiveId" clId="{FC4DE009-12A0-485C-813C-1014D9574DC9}" dt="2026-04-15T02:14:06.759" v="1449" actId="1076"/>
          <ac:spMkLst>
            <pc:docMk/>
            <pc:sldMk cId="2078271161" sldId="265"/>
            <ac:spMk id="16" creationId="{1C2FC043-AE30-3632-0908-5AC625B32FC0}"/>
          </ac:spMkLst>
        </pc:spChg>
      </pc:sldChg>
      <pc:sldChg chg="addSp delSp modSp mod modTransition">
        <pc:chgData name="Peter Boos" userId="16c774be6a0c5653" providerId="LiveId" clId="{FC4DE009-12A0-485C-813C-1014D9574DC9}" dt="2026-04-15T02:27:27.029" v="1711" actId="1037"/>
        <pc:sldMkLst>
          <pc:docMk/>
          <pc:sldMk cId="3416937909" sldId="266"/>
        </pc:sldMkLst>
        <pc:spChg chg="mod">
          <ac:chgData name="Peter Boos" userId="16c774be6a0c5653" providerId="LiveId" clId="{FC4DE009-12A0-485C-813C-1014D9574DC9}" dt="2026-04-15T02:27:01.519" v="1680" actId="1035"/>
          <ac:spMkLst>
            <pc:docMk/>
            <pc:sldMk cId="3416937909" sldId="266"/>
            <ac:spMk id="2" creationId="{57FB80FE-2F41-475C-84B2-A741047093DC}"/>
          </ac:spMkLst>
        </pc:spChg>
        <pc:spChg chg="del mod">
          <ac:chgData name="Peter Boos" userId="16c774be6a0c5653" providerId="LiveId" clId="{FC4DE009-12A0-485C-813C-1014D9574DC9}" dt="2026-04-15T02:24:17.096" v="1590" actId="478"/>
          <ac:spMkLst>
            <pc:docMk/>
            <pc:sldMk cId="3416937909" sldId="266"/>
            <ac:spMk id="3" creationId="{73A16B81-D917-49D6-9534-322365F24971}"/>
          </ac:spMkLst>
        </pc:spChg>
        <pc:spChg chg="del mod">
          <ac:chgData name="Peter Boos" userId="16c774be6a0c5653" providerId="LiveId" clId="{FC4DE009-12A0-485C-813C-1014D9574DC9}" dt="2026-04-15T02:24:26.933" v="1596" actId="478"/>
          <ac:spMkLst>
            <pc:docMk/>
            <pc:sldMk cId="3416937909" sldId="266"/>
            <ac:spMk id="4" creationId="{504FF05E-8D46-4ACE-B89F-B119E4618FED}"/>
          </ac:spMkLst>
        </pc:spChg>
        <pc:spChg chg="del mod">
          <ac:chgData name="Peter Boos" userId="16c774be6a0c5653" providerId="LiveId" clId="{FC4DE009-12A0-485C-813C-1014D9574DC9}" dt="2026-04-15T02:24:33.513" v="1600" actId="478"/>
          <ac:spMkLst>
            <pc:docMk/>
            <pc:sldMk cId="3416937909" sldId="266"/>
            <ac:spMk id="5" creationId="{DB01BCA3-670B-4D52-8639-B6DD9F713E26}"/>
          </ac:spMkLst>
        </pc:spChg>
        <pc:spChg chg="del mod">
          <ac:chgData name="Peter Boos" userId="16c774be6a0c5653" providerId="LiveId" clId="{FC4DE009-12A0-485C-813C-1014D9574DC9}" dt="2026-04-15T02:25:05.645" v="1616" actId="478"/>
          <ac:spMkLst>
            <pc:docMk/>
            <pc:sldMk cId="3416937909" sldId="266"/>
            <ac:spMk id="6" creationId="{17F1161C-3CAF-4B09-8597-17ACE045BDAA}"/>
          </ac:spMkLst>
        </pc:spChg>
        <pc:spChg chg="del mod">
          <ac:chgData name="Peter Boos" userId="16c774be6a0c5653" providerId="LiveId" clId="{FC4DE009-12A0-485C-813C-1014D9574DC9}" dt="2026-04-15T02:24:51.416" v="1612" actId="478"/>
          <ac:spMkLst>
            <pc:docMk/>
            <pc:sldMk cId="3416937909" sldId="266"/>
            <ac:spMk id="7" creationId="{0EAC506D-9095-4C33-87A5-9EB7296A51EB}"/>
          </ac:spMkLst>
        </pc:spChg>
        <pc:spChg chg="del mod">
          <ac:chgData name="Peter Boos" userId="16c774be6a0c5653" providerId="LiveId" clId="{FC4DE009-12A0-485C-813C-1014D9574DC9}" dt="2026-04-15T02:25:02.378" v="1614" actId="478"/>
          <ac:spMkLst>
            <pc:docMk/>
            <pc:sldMk cId="3416937909" sldId="266"/>
            <ac:spMk id="8" creationId="{8AEB57EC-EAF0-47C8-9CA7-019F2432D262}"/>
          </ac:spMkLst>
        </pc:spChg>
        <pc:spChg chg="del mod">
          <ac:chgData name="Peter Boos" userId="16c774be6a0c5653" providerId="LiveId" clId="{FC4DE009-12A0-485C-813C-1014D9574DC9}" dt="2026-04-15T02:24:41.087" v="1604" actId="478"/>
          <ac:spMkLst>
            <pc:docMk/>
            <pc:sldMk cId="3416937909" sldId="266"/>
            <ac:spMk id="9" creationId="{12CEAF06-FDB7-4E1D-8E59-8D065BE8D8E9}"/>
          </ac:spMkLst>
        </pc:spChg>
        <pc:spChg chg="del mod">
          <ac:chgData name="Peter Boos" userId="16c774be6a0c5653" providerId="LiveId" clId="{FC4DE009-12A0-485C-813C-1014D9574DC9}" dt="2026-04-15T02:24:30.793" v="1598" actId="478"/>
          <ac:spMkLst>
            <pc:docMk/>
            <pc:sldMk cId="3416937909" sldId="266"/>
            <ac:spMk id="10" creationId="{62C4CEB3-F877-45AA-95B6-B75B7258679D}"/>
          </ac:spMkLst>
        </pc:spChg>
        <pc:spChg chg="del">
          <ac:chgData name="Peter Boos" userId="16c774be6a0c5653" providerId="LiveId" clId="{FC4DE009-12A0-485C-813C-1014D9574DC9}" dt="2026-04-15T02:24:17.904" v="1591" actId="478"/>
          <ac:spMkLst>
            <pc:docMk/>
            <pc:sldMk cId="3416937909" sldId="266"/>
            <ac:spMk id="11" creationId="{854AE0E3-4A80-45B8-9A30-B8E71EBD618B}"/>
          </ac:spMkLst>
        </pc:spChg>
        <pc:spChg chg="del mod">
          <ac:chgData name="Peter Boos" userId="16c774be6a0c5653" providerId="LiveId" clId="{FC4DE009-12A0-485C-813C-1014D9574DC9}" dt="2026-04-15T02:24:36.133" v="1602" actId="478"/>
          <ac:spMkLst>
            <pc:docMk/>
            <pc:sldMk cId="3416937909" sldId="266"/>
            <ac:spMk id="12" creationId="{1730458C-AAC4-4F3C-AF45-3B901B1B06C1}"/>
          </ac:spMkLst>
        </pc:spChg>
        <pc:spChg chg="del mod">
          <ac:chgData name="Peter Boos" userId="16c774be6a0c5653" providerId="LiveId" clId="{FC4DE009-12A0-485C-813C-1014D9574DC9}" dt="2026-04-15T02:24:21.977" v="1593" actId="478"/>
          <ac:spMkLst>
            <pc:docMk/>
            <pc:sldMk cId="3416937909" sldId="266"/>
            <ac:spMk id="13" creationId="{3E4F017D-1A7D-4853-ADCD-6FE0E2837788}"/>
          </ac:spMkLst>
        </pc:spChg>
        <pc:spChg chg="del mod">
          <ac:chgData name="Peter Boos" userId="16c774be6a0c5653" providerId="LiveId" clId="{FC4DE009-12A0-485C-813C-1014D9574DC9}" dt="2026-04-15T02:24:48.721" v="1610" actId="478"/>
          <ac:spMkLst>
            <pc:docMk/>
            <pc:sldMk cId="3416937909" sldId="266"/>
            <ac:spMk id="14" creationId="{A363F7A8-19BB-47F1-948C-FA51924DCA15}"/>
          </ac:spMkLst>
        </pc:spChg>
        <pc:spChg chg="del mod">
          <ac:chgData name="Peter Boos" userId="16c774be6a0c5653" providerId="LiveId" clId="{FC4DE009-12A0-485C-813C-1014D9574DC9}" dt="2026-04-15T02:24:24.247" v="1594" actId="478"/>
          <ac:spMkLst>
            <pc:docMk/>
            <pc:sldMk cId="3416937909" sldId="266"/>
            <ac:spMk id="15" creationId="{190A4AFB-3C65-48EB-ACFD-235A55550797}"/>
          </ac:spMkLst>
        </pc:spChg>
        <pc:spChg chg="del">
          <ac:chgData name="Peter Boos" userId="16c774be6a0c5653" providerId="LiveId" clId="{FC4DE009-12A0-485C-813C-1014D9574DC9}" dt="2026-04-15T01:04:28.609" v="1083" actId="478"/>
          <ac:spMkLst>
            <pc:docMk/>
            <pc:sldMk cId="3416937909" sldId="266"/>
            <ac:spMk id="16" creationId="{3552E158-9719-4C25-BE4B-B14BEBA30130}"/>
          </ac:spMkLst>
        </pc:spChg>
        <pc:spChg chg="del mod">
          <ac:chgData name="Peter Boos" userId="16c774be6a0c5653" providerId="LiveId" clId="{FC4DE009-12A0-485C-813C-1014D9574DC9}" dt="2026-04-15T02:24:43.531" v="1606" actId="478"/>
          <ac:spMkLst>
            <pc:docMk/>
            <pc:sldMk cId="3416937909" sldId="266"/>
            <ac:spMk id="17" creationId="{3EAC361D-27EA-41F7-8629-44CDCA1D7B82}"/>
          </ac:spMkLst>
        </pc:spChg>
        <pc:spChg chg="del">
          <ac:chgData name="Peter Boos" userId="16c774be6a0c5653" providerId="LiveId" clId="{FC4DE009-12A0-485C-813C-1014D9574DC9}" dt="2026-04-15T02:24:19.899" v="1592" actId="478"/>
          <ac:spMkLst>
            <pc:docMk/>
            <pc:sldMk cId="3416937909" sldId="266"/>
            <ac:spMk id="18" creationId="{7304FFB5-AA19-4EB0-BA47-ED3240D2C19B}"/>
          </ac:spMkLst>
        </pc:spChg>
        <pc:spChg chg="del">
          <ac:chgData name="Peter Boos" userId="16c774be6a0c5653" providerId="LiveId" clId="{FC4DE009-12A0-485C-813C-1014D9574DC9}" dt="2026-04-15T02:25:03.102" v="1615" actId="478"/>
          <ac:spMkLst>
            <pc:docMk/>
            <pc:sldMk cId="3416937909" sldId="266"/>
            <ac:spMk id="19" creationId="{AD4EB3E8-763B-4D4F-9E35-94F4439D52CE}"/>
          </ac:spMkLst>
        </pc:spChg>
        <pc:spChg chg="del mod">
          <ac:chgData name="Peter Boos" userId="16c774be6a0c5653" providerId="LiveId" clId="{FC4DE009-12A0-485C-813C-1014D9574DC9}" dt="2026-04-15T02:25:06.305" v="1617" actId="478"/>
          <ac:spMkLst>
            <pc:docMk/>
            <pc:sldMk cId="3416937909" sldId="266"/>
            <ac:spMk id="20" creationId="{1AE7AEC5-F6C8-431D-BFEA-964F5E7208CC}"/>
          </ac:spMkLst>
        </pc:spChg>
        <pc:spChg chg="del">
          <ac:chgData name="Peter Boos" userId="16c774be6a0c5653" providerId="LiveId" clId="{FC4DE009-12A0-485C-813C-1014D9574DC9}" dt="2026-04-15T02:24:51.913" v="1613" actId="478"/>
          <ac:spMkLst>
            <pc:docMk/>
            <pc:sldMk cId="3416937909" sldId="266"/>
            <ac:spMk id="21" creationId="{A9F8EC76-DDD3-4C8D-BE50-0C9286CF953C}"/>
          </ac:spMkLst>
        </pc:spChg>
        <pc:spChg chg="del mod">
          <ac:chgData name="Peter Boos" userId="16c774be6a0c5653" providerId="LiveId" clId="{FC4DE009-12A0-485C-813C-1014D9574DC9}" dt="2026-04-15T02:24:49.261" v="1611" actId="478"/>
          <ac:spMkLst>
            <pc:docMk/>
            <pc:sldMk cId="3416937909" sldId="266"/>
            <ac:spMk id="22" creationId="{71869AC9-36AE-4229-A57A-7BDC8CC41200}"/>
          </ac:spMkLst>
        </pc:spChg>
        <pc:spChg chg="del mod">
          <ac:chgData name="Peter Boos" userId="16c774be6a0c5653" providerId="LiveId" clId="{FC4DE009-12A0-485C-813C-1014D9574DC9}" dt="2026-04-15T02:24:24.919" v="1595" actId="478"/>
          <ac:spMkLst>
            <pc:docMk/>
            <pc:sldMk cId="3416937909" sldId="266"/>
            <ac:spMk id="23" creationId="{0F66472F-7AB1-48EC-A58F-7F63F127F223}"/>
          </ac:spMkLst>
        </pc:spChg>
        <pc:spChg chg="del mod">
          <ac:chgData name="Peter Boos" userId="16c774be6a0c5653" providerId="LiveId" clId="{FC4DE009-12A0-485C-813C-1014D9574DC9}" dt="2026-04-15T02:24:27.649" v="1597" actId="478"/>
          <ac:spMkLst>
            <pc:docMk/>
            <pc:sldMk cId="3416937909" sldId="266"/>
            <ac:spMk id="24" creationId="{87F43308-FB6F-4832-B454-941D3C9BA6AC}"/>
          </ac:spMkLst>
        </pc:spChg>
        <pc:spChg chg="del">
          <ac:chgData name="Peter Boos" userId="16c774be6a0c5653" providerId="LiveId" clId="{FC4DE009-12A0-485C-813C-1014D9574DC9}" dt="2026-04-15T02:24:36.749" v="1603" actId="478"/>
          <ac:spMkLst>
            <pc:docMk/>
            <pc:sldMk cId="3416937909" sldId="266"/>
            <ac:spMk id="25" creationId="{65A8FE26-4154-4557-9F14-004A714BAD65}"/>
          </ac:spMkLst>
        </pc:spChg>
        <pc:spChg chg="del">
          <ac:chgData name="Peter Boos" userId="16c774be6a0c5653" providerId="LiveId" clId="{FC4DE009-12A0-485C-813C-1014D9574DC9}" dt="2026-04-15T02:24:41.620" v="1605" actId="478"/>
          <ac:spMkLst>
            <pc:docMk/>
            <pc:sldMk cId="3416937909" sldId="266"/>
            <ac:spMk id="26" creationId="{BD04BAF3-CFA7-46F9-8774-EE55B138F80E}"/>
          </ac:spMkLst>
        </pc:spChg>
        <pc:spChg chg="del mod">
          <ac:chgData name="Peter Boos" userId="16c774be6a0c5653" providerId="LiveId" clId="{FC4DE009-12A0-485C-813C-1014D9574DC9}" dt="2026-04-15T02:24:44.121" v="1607" actId="478"/>
          <ac:spMkLst>
            <pc:docMk/>
            <pc:sldMk cId="3416937909" sldId="266"/>
            <ac:spMk id="27" creationId="{ACD8D93C-2D94-4D87-8B5F-7BC6AA1347CC}"/>
          </ac:spMkLst>
        </pc:spChg>
        <pc:spChg chg="del">
          <ac:chgData name="Peter Boos" userId="16c774be6a0c5653" providerId="LiveId" clId="{FC4DE009-12A0-485C-813C-1014D9574DC9}" dt="2026-04-15T02:24:34.130" v="1601" actId="478"/>
          <ac:spMkLst>
            <pc:docMk/>
            <pc:sldMk cId="3416937909" sldId="266"/>
            <ac:spMk id="28" creationId="{D823B97D-303C-4F9D-98A9-CC92807B64D3}"/>
          </ac:spMkLst>
        </pc:spChg>
        <pc:spChg chg="del mod">
          <ac:chgData name="Peter Boos" userId="16c774be6a0c5653" providerId="LiveId" clId="{FC4DE009-12A0-485C-813C-1014D9574DC9}" dt="2026-04-15T02:24:31.393" v="1599" actId="478"/>
          <ac:spMkLst>
            <pc:docMk/>
            <pc:sldMk cId="3416937909" sldId="266"/>
            <ac:spMk id="29" creationId="{74E923A7-6218-4EF1-81F5-3C2028572608}"/>
          </ac:spMkLst>
        </pc:spChg>
        <pc:spChg chg="mod">
          <ac:chgData name="Peter Boos" userId="16c774be6a0c5653" providerId="LiveId" clId="{FC4DE009-12A0-485C-813C-1014D9574DC9}" dt="2026-04-15T02:27:20.440" v="1694" actId="121"/>
          <ac:spMkLst>
            <pc:docMk/>
            <pc:sldMk cId="3416937909" sldId="266"/>
            <ac:spMk id="30" creationId="{E6FD0DA5-0F67-1FCB-B9C3-48A5F4D8B80A}"/>
          </ac:spMkLst>
        </pc:spChg>
        <pc:spChg chg="mod">
          <ac:chgData name="Peter Boos" userId="16c774be6a0c5653" providerId="LiveId" clId="{FC4DE009-12A0-485C-813C-1014D9574DC9}" dt="2026-04-15T02:27:27.029" v="1711" actId="1037"/>
          <ac:spMkLst>
            <pc:docMk/>
            <pc:sldMk cId="3416937909" sldId="266"/>
            <ac:spMk id="31" creationId="{DC759C38-CF33-8255-4BA6-66A9135E3988}"/>
          </ac:spMkLst>
        </pc:spChg>
        <pc:spChg chg="del mod">
          <ac:chgData name="Peter Boos" userId="16c774be6a0c5653" providerId="LiveId" clId="{FC4DE009-12A0-485C-813C-1014D9574DC9}" dt="2026-04-15T02:24:46.620" v="1609" actId="478"/>
          <ac:spMkLst>
            <pc:docMk/>
            <pc:sldMk cId="3416937909" sldId="266"/>
            <ac:spMk id="32" creationId="{7EB0D657-1FA2-FAB2-3AC2-78FB388AF970}"/>
          </ac:spMkLst>
        </pc:spChg>
        <pc:spChg chg="del mod">
          <ac:chgData name="Peter Boos" userId="16c774be6a0c5653" providerId="LiveId" clId="{FC4DE009-12A0-485C-813C-1014D9574DC9}" dt="2026-04-15T02:24:46.048" v="1608" actId="478"/>
          <ac:spMkLst>
            <pc:docMk/>
            <pc:sldMk cId="3416937909" sldId="266"/>
            <ac:spMk id="34" creationId="{2CDAD9F2-C13D-D328-ADB2-ACCB7DFA7390}"/>
          </ac:spMkLst>
        </pc:spChg>
        <pc:picChg chg="add mod">
          <ac:chgData name="Peter Boos" userId="16c774be6a0c5653" providerId="LiveId" clId="{FC4DE009-12A0-485C-813C-1014D9574DC9}" dt="2026-04-15T02:27:01.519" v="1680" actId="1035"/>
          <ac:picMkLst>
            <pc:docMk/>
            <pc:sldMk cId="3416937909" sldId="266"/>
            <ac:picMk id="16" creationId="{BBA9A440-B41B-8D99-2FD6-769AA0AEC8F5}"/>
          </ac:picMkLst>
        </pc:picChg>
      </pc:sldChg>
      <pc:sldChg chg="del">
        <pc:chgData name="Peter Boos" userId="16c774be6a0c5653" providerId="LiveId" clId="{FC4DE009-12A0-485C-813C-1014D9574DC9}" dt="2026-04-14T15:27:05.486" v="289" actId="47"/>
        <pc:sldMkLst>
          <pc:docMk/>
          <pc:sldMk cId="185071573" sldId="267"/>
        </pc:sldMkLst>
      </pc:sldChg>
      <pc:sldChg chg="ord modTransition">
        <pc:chgData name="Peter Boos" userId="16c774be6a0c5653" providerId="LiveId" clId="{FC4DE009-12A0-485C-813C-1014D9574DC9}" dt="2026-04-15T02:02:42.535" v="1304"/>
        <pc:sldMkLst>
          <pc:docMk/>
          <pc:sldMk cId="2200635194" sldId="268"/>
        </pc:sldMkLst>
      </pc:sldChg>
      <pc:sldChg chg="addSp delSp modSp mod">
        <pc:chgData name="Peter Boos" userId="16c774be6a0c5653" providerId="LiveId" clId="{FC4DE009-12A0-485C-813C-1014D9574DC9}" dt="2026-04-15T01:12:16.454" v="1207" actId="1076"/>
        <pc:sldMkLst>
          <pc:docMk/>
          <pc:sldMk cId="1686912101" sldId="269"/>
        </pc:sldMkLst>
        <pc:spChg chg="add del mod">
          <ac:chgData name="Peter Boos" userId="16c774be6a0c5653" providerId="LiveId" clId="{FC4DE009-12A0-485C-813C-1014D9574DC9}" dt="2026-04-15T01:11:51.327" v="1201" actId="20577"/>
          <ac:spMkLst>
            <pc:docMk/>
            <pc:sldMk cId="1686912101" sldId="269"/>
            <ac:spMk id="2" creationId="{D717912F-A079-4AA4-80A5-796E0EF7BD71}"/>
          </ac:spMkLst>
        </pc:spChg>
        <pc:spChg chg="add del mod">
          <ac:chgData name="Peter Boos" userId="16c774be6a0c5653" providerId="LiveId" clId="{FC4DE009-12A0-485C-813C-1014D9574DC9}" dt="2026-04-15T01:12:12.074" v="1206" actId="20577"/>
          <ac:spMkLst>
            <pc:docMk/>
            <pc:sldMk cId="1686912101" sldId="269"/>
            <ac:spMk id="3" creationId="{8583D6A6-DC61-4E1B-A606-7E0BA221C8A0}"/>
          </ac:spMkLst>
        </pc:spChg>
        <pc:spChg chg="mod">
          <ac:chgData name="Peter Boos" userId="16c774be6a0c5653" providerId="LiveId" clId="{FC4DE009-12A0-485C-813C-1014D9574DC9}" dt="2026-04-15T01:12:08.686" v="1205" actId="20577"/>
          <ac:spMkLst>
            <pc:docMk/>
            <pc:sldMk cId="1686912101" sldId="269"/>
            <ac:spMk id="4" creationId="{F9ABA06C-0F80-4A34-9CFF-08EAE83B35F8}"/>
          </ac:spMkLst>
        </pc:spChg>
        <pc:spChg chg="add del mod">
          <ac:chgData name="Peter Boos" userId="16c774be6a0c5653" providerId="LiveId" clId="{FC4DE009-12A0-485C-813C-1014D9574DC9}" dt="2026-04-15T01:12:01.777" v="1203" actId="20577"/>
          <ac:spMkLst>
            <pc:docMk/>
            <pc:sldMk cId="1686912101" sldId="269"/>
            <ac:spMk id="5" creationId="{110B3042-CA7B-4F2D-A8C3-909F38D4482B}"/>
          </ac:spMkLst>
        </pc:spChg>
        <pc:spChg chg="add del mod">
          <ac:chgData name="Peter Boos" userId="16c774be6a0c5653" providerId="LiveId" clId="{FC4DE009-12A0-485C-813C-1014D9574DC9}" dt="2026-04-15T01:12:05.615" v="1204" actId="20577"/>
          <ac:spMkLst>
            <pc:docMk/>
            <pc:sldMk cId="1686912101" sldId="269"/>
            <ac:spMk id="6" creationId="{8837BE4A-0CB3-401D-95D8-6A8E5137E4CB}"/>
          </ac:spMkLst>
        </pc:spChg>
        <pc:spChg chg="add mod">
          <ac:chgData name="Peter Boos" userId="16c774be6a0c5653" providerId="LiveId" clId="{FC4DE009-12A0-485C-813C-1014D9574DC9}" dt="2026-04-15T01:12:16.454" v="1207" actId="1076"/>
          <ac:spMkLst>
            <pc:docMk/>
            <pc:sldMk cId="1686912101" sldId="269"/>
            <ac:spMk id="7" creationId="{9FB94D51-3D5A-9CB0-2B43-5DC9771B141F}"/>
          </ac:spMkLst>
        </pc:spChg>
      </pc:sldChg>
      <pc:sldChg chg="del">
        <pc:chgData name="Peter Boos" userId="16c774be6a0c5653" providerId="LiveId" clId="{FC4DE009-12A0-485C-813C-1014D9574DC9}" dt="2026-04-14T16:03:00.469" v="860" actId="47"/>
        <pc:sldMkLst>
          <pc:docMk/>
          <pc:sldMk cId="4211812589" sldId="270"/>
        </pc:sldMkLst>
      </pc:sldChg>
      <pc:sldChg chg="modSp mod ord">
        <pc:chgData name="Peter Boos" userId="16c774be6a0c5653" providerId="LiveId" clId="{FC4DE009-12A0-485C-813C-1014D9574DC9}" dt="2026-04-14T16:01:10.101" v="853"/>
        <pc:sldMkLst>
          <pc:docMk/>
          <pc:sldMk cId="3598429205" sldId="271"/>
        </pc:sldMkLst>
        <pc:spChg chg="mod">
          <ac:chgData name="Peter Boos" userId="16c774be6a0c5653" providerId="LiveId" clId="{FC4DE009-12A0-485C-813C-1014D9574DC9}" dt="2026-04-14T16:00:42.048" v="845" actId="20577"/>
          <ac:spMkLst>
            <pc:docMk/>
            <pc:sldMk cId="3598429205" sldId="271"/>
            <ac:spMk id="2" creationId="{5BB592DB-6906-4B3B-ABDD-D7777CB70917}"/>
          </ac:spMkLst>
        </pc:spChg>
      </pc:sldChg>
      <pc:sldChg chg="addSp delSp modSp mod ord">
        <pc:chgData name="Peter Boos" userId="16c774be6a0c5653" providerId="LiveId" clId="{FC4DE009-12A0-485C-813C-1014D9574DC9}" dt="2026-04-15T01:11:31.313" v="1195" actId="20577"/>
        <pc:sldMkLst>
          <pc:docMk/>
          <pc:sldMk cId="538671515" sldId="272"/>
        </pc:sldMkLst>
        <pc:spChg chg="add mod">
          <ac:chgData name="Peter Boos" userId="16c774be6a0c5653" providerId="LiveId" clId="{FC4DE009-12A0-485C-813C-1014D9574DC9}" dt="2026-04-15T01:11:31.313" v="1195" actId="20577"/>
          <ac:spMkLst>
            <pc:docMk/>
            <pc:sldMk cId="538671515" sldId="272"/>
            <ac:spMk id="2" creationId="{AD2AFCEC-2570-D4B1-B893-79A588E3CBAB}"/>
          </ac:spMkLst>
        </pc:spChg>
        <pc:picChg chg="del">
          <ac:chgData name="Peter Boos" userId="16c774be6a0c5653" providerId="LiveId" clId="{FC4DE009-12A0-485C-813C-1014D9574DC9}" dt="2026-04-15T01:11:26.697" v="1187" actId="478"/>
          <ac:picMkLst>
            <pc:docMk/>
            <pc:sldMk cId="538671515" sldId="272"/>
            <ac:picMk id="3" creationId="{A7FC248A-1AC3-64FF-F155-E72AC8050CE2}"/>
          </ac:picMkLst>
        </pc:picChg>
      </pc:sldChg>
      <pc:sldChg chg="delSp modSp mod">
        <pc:chgData name="Peter Boos" userId="16c774be6a0c5653" providerId="LiveId" clId="{FC4DE009-12A0-485C-813C-1014D9574DC9}" dt="2026-04-15T01:08:25.648" v="1123" actId="1076"/>
        <pc:sldMkLst>
          <pc:docMk/>
          <pc:sldMk cId="835562236" sldId="273"/>
        </pc:sldMkLst>
        <pc:spChg chg="del">
          <ac:chgData name="Peter Boos" userId="16c774be6a0c5653" providerId="LiveId" clId="{FC4DE009-12A0-485C-813C-1014D9574DC9}" dt="2026-04-15T01:05:20.584" v="1090" actId="478"/>
          <ac:spMkLst>
            <pc:docMk/>
            <pc:sldMk cId="835562236" sldId="273"/>
            <ac:spMk id="2" creationId="{7B1FC0DB-E3FE-484B-BB01-3F241438B5A7}"/>
          </ac:spMkLst>
        </pc:spChg>
        <pc:spChg chg="mod">
          <ac:chgData name="Peter Boos" userId="16c774be6a0c5653" providerId="LiveId" clId="{FC4DE009-12A0-485C-813C-1014D9574DC9}" dt="2026-04-15T01:08:25.648" v="1123" actId="1076"/>
          <ac:spMkLst>
            <pc:docMk/>
            <pc:sldMk cId="835562236" sldId="273"/>
            <ac:spMk id="3" creationId="{5E4B281F-3CA7-4A4C-9B80-84F2E81A35C3}"/>
          </ac:spMkLst>
        </pc:spChg>
        <pc:spChg chg="del">
          <ac:chgData name="Peter Boos" userId="16c774be6a0c5653" providerId="LiveId" clId="{FC4DE009-12A0-485C-813C-1014D9574DC9}" dt="2026-04-15T01:05:23.850" v="1091" actId="478"/>
          <ac:spMkLst>
            <pc:docMk/>
            <pc:sldMk cId="835562236" sldId="273"/>
            <ac:spMk id="4" creationId="{DCF06221-9C1A-447E-83C5-5657A2496821}"/>
          </ac:spMkLst>
        </pc:spChg>
      </pc:sldChg>
      <pc:sldChg chg="modSp mod">
        <pc:chgData name="Peter Boos" userId="16c774be6a0c5653" providerId="LiveId" clId="{FC4DE009-12A0-485C-813C-1014D9574DC9}" dt="2026-04-15T01:08:58.587" v="1136" actId="20577"/>
        <pc:sldMkLst>
          <pc:docMk/>
          <pc:sldMk cId="3284219636" sldId="274"/>
        </pc:sldMkLst>
        <pc:spChg chg="mod">
          <ac:chgData name="Peter Boos" userId="16c774be6a0c5653" providerId="LiveId" clId="{FC4DE009-12A0-485C-813C-1014D9574DC9}" dt="2026-04-15T01:08:58.587" v="1136" actId="20577"/>
          <ac:spMkLst>
            <pc:docMk/>
            <pc:sldMk cId="3284219636" sldId="274"/>
            <ac:spMk id="2" creationId="{546AC665-A11F-4F70-9C09-B8C360E41F32}"/>
          </ac:spMkLst>
        </pc:spChg>
      </pc:sldChg>
      <pc:sldChg chg="addSp delSp modSp mod modTransition">
        <pc:chgData name="Peter Boos" userId="16c774be6a0c5653" providerId="LiveId" clId="{FC4DE009-12A0-485C-813C-1014D9574DC9}" dt="2026-04-15T01:24:34.273" v="1259"/>
        <pc:sldMkLst>
          <pc:docMk/>
          <pc:sldMk cId="3933083759" sldId="275"/>
        </pc:sldMkLst>
        <pc:spChg chg="mod">
          <ac:chgData name="Peter Boos" userId="16c774be6a0c5653" providerId="LiveId" clId="{FC4DE009-12A0-485C-813C-1014D9574DC9}" dt="2026-04-15T01:06:16.127" v="1099" actId="122"/>
          <ac:spMkLst>
            <pc:docMk/>
            <pc:sldMk cId="3933083759" sldId="275"/>
            <ac:spMk id="3" creationId="{1B619F4A-1961-47A2-A076-0D13ECD3EDC2}"/>
          </ac:spMkLst>
        </pc:spChg>
        <pc:spChg chg="mod">
          <ac:chgData name="Peter Boos" userId="16c774be6a0c5653" providerId="LiveId" clId="{FC4DE009-12A0-485C-813C-1014D9574DC9}" dt="2026-04-15T01:08:10.400" v="1120" actId="20577"/>
          <ac:spMkLst>
            <pc:docMk/>
            <pc:sldMk cId="3933083759" sldId="275"/>
            <ac:spMk id="4" creationId="{528D5842-018B-46E4-944C-885A0A82E628}"/>
          </ac:spMkLst>
        </pc:spChg>
        <pc:graphicFrameChg chg="modGraphic">
          <ac:chgData name="Peter Boos" userId="16c774be6a0c5653" providerId="LiveId" clId="{FC4DE009-12A0-485C-813C-1014D9574DC9}" dt="2026-04-15T01:06:38.951" v="1103" actId="20577"/>
          <ac:graphicFrameMkLst>
            <pc:docMk/>
            <pc:sldMk cId="3933083759" sldId="275"/>
            <ac:graphicFrameMk id="7" creationId="{B46ABEC1-94D4-9529-530B-5C73F8A2A708}"/>
          </ac:graphicFrameMkLst>
        </pc:graphicFrameChg>
        <pc:picChg chg="add del mod">
          <ac:chgData name="Peter Boos" userId="16c774be6a0c5653" providerId="LiveId" clId="{FC4DE009-12A0-485C-813C-1014D9574DC9}" dt="2026-04-15T01:08:00.042" v="1109" actId="478"/>
          <ac:picMkLst>
            <pc:docMk/>
            <pc:sldMk cId="3933083759" sldId="275"/>
            <ac:picMk id="2" creationId="{A2375DC9-1861-CD31-921C-8D3FDE221A4A}"/>
          </ac:picMkLst>
        </pc:picChg>
        <pc:picChg chg="add del mod modCrop">
          <ac:chgData name="Peter Boos" userId="16c774be6a0c5653" providerId="LiveId" clId="{FC4DE009-12A0-485C-813C-1014D9574DC9}" dt="2026-04-15T01:07:57.930" v="1108" actId="478"/>
          <ac:picMkLst>
            <pc:docMk/>
            <pc:sldMk cId="3933083759" sldId="275"/>
            <ac:picMk id="6" creationId="{A6C6F680-06A5-A66B-0F1E-2B214410CE57}"/>
          </ac:picMkLst>
        </pc:picChg>
        <pc:picChg chg="add mod">
          <ac:chgData name="Peter Boos" userId="16c774be6a0c5653" providerId="LiveId" clId="{FC4DE009-12A0-485C-813C-1014D9574DC9}" dt="2026-04-15T01:08:01.164" v="1110"/>
          <ac:picMkLst>
            <pc:docMk/>
            <pc:sldMk cId="3933083759" sldId="275"/>
            <ac:picMk id="8" creationId="{EFBF593C-29E6-959A-06EE-03F04FAB5222}"/>
          </ac:picMkLst>
        </pc:picChg>
      </pc:sldChg>
      <pc:sldChg chg="addSp delSp modSp mod ord">
        <pc:chgData name="Peter Boos" userId="16c774be6a0c5653" providerId="LiveId" clId="{FC4DE009-12A0-485C-813C-1014D9574DC9}" dt="2026-04-15T01:11:13.379" v="1186" actId="20577"/>
        <pc:sldMkLst>
          <pc:docMk/>
          <pc:sldMk cId="3804785198" sldId="277"/>
        </pc:sldMkLst>
        <pc:spChg chg="add del mod">
          <ac:chgData name="Peter Boos" userId="16c774be6a0c5653" providerId="LiveId" clId="{FC4DE009-12A0-485C-813C-1014D9574DC9}" dt="2026-04-15T01:10:29.761" v="1166" actId="478"/>
          <ac:spMkLst>
            <pc:docMk/>
            <pc:sldMk cId="3804785198" sldId="277"/>
            <ac:spMk id="5" creationId="{198AD0CF-7BB7-EE2F-345B-FCB65F4C6DE9}"/>
          </ac:spMkLst>
        </pc:spChg>
        <pc:spChg chg="add mod">
          <ac:chgData name="Peter Boos" userId="16c774be6a0c5653" providerId="LiveId" clId="{FC4DE009-12A0-485C-813C-1014D9574DC9}" dt="2026-04-15T01:11:13.379" v="1186" actId="20577"/>
          <ac:spMkLst>
            <pc:docMk/>
            <pc:sldMk cId="3804785198" sldId="277"/>
            <ac:spMk id="6" creationId="{317741BB-2A0D-49AF-14F1-653C9DE8C719}"/>
          </ac:spMkLst>
        </pc:spChg>
        <pc:picChg chg="add del mod">
          <ac:chgData name="Peter Boos" userId="16c774be6a0c5653" providerId="LiveId" clId="{FC4DE009-12A0-485C-813C-1014D9574DC9}" dt="2026-04-15T01:10:55.227" v="1171" actId="478"/>
          <ac:picMkLst>
            <pc:docMk/>
            <pc:sldMk cId="3804785198" sldId="277"/>
            <ac:picMk id="2" creationId="{20019EC3-20F2-B93E-D101-9B18602C07CE}"/>
          </ac:picMkLst>
        </pc:picChg>
        <pc:picChg chg="del mod">
          <ac:chgData name="Peter Boos" userId="16c774be6a0c5653" providerId="LiveId" clId="{FC4DE009-12A0-485C-813C-1014D9574DC9}" dt="2026-04-15T01:10:05.069" v="1163" actId="478"/>
          <ac:picMkLst>
            <pc:docMk/>
            <pc:sldMk cId="3804785198" sldId="277"/>
            <ac:picMk id="3" creationId="{B492892C-7814-3083-5B4B-BDC22D0903CA}"/>
          </ac:picMkLst>
        </pc:picChg>
      </pc:sldChg>
      <pc:sldChg chg="addSp modSp del mod">
        <pc:chgData name="Peter Boos" userId="16c774be6a0c5653" providerId="LiveId" clId="{FC4DE009-12A0-485C-813C-1014D9574DC9}" dt="2026-04-14T16:15:49.301" v="1027" actId="47"/>
        <pc:sldMkLst>
          <pc:docMk/>
          <pc:sldMk cId="1411815917" sldId="278"/>
        </pc:sldMkLst>
        <pc:spChg chg="add mod">
          <ac:chgData name="Peter Boos" userId="16c774be6a0c5653" providerId="LiveId" clId="{FC4DE009-12A0-485C-813C-1014D9574DC9}" dt="2026-04-14T15:48:21.064" v="693" actId="1036"/>
          <ac:spMkLst>
            <pc:docMk/>
            <pc:sldMk cId="1411815917" sldId="278"/>
            <ac:spMk id="3" creationId="{8F8CD473-EF75-5211-07CD-0BF7BB0088A6}"/>
          </ac:spMkLst>
        </pc:spChg>
        <pc:picChg chg="mod">
          <ac:chgData name="Peter Boos" userId="16c774be6a0c5653" providerId="LiveId" clId="{FC4DE009-12A0-485C-813C-1014D9574DC9}" dt="2026-04-14T15:48:21.064" v="693" actId="1036"/>
          <ac:picMkLst>
            <pc:docMk/>
            <pc:sldMk cId="1411815917" sldId="278"/>
            <ac:picMk id="4" creationId="{029A87B4-1FD4-4896-A912-07F993F1EB0B}"/>
          </ac:picMkLst>
        </pc:picChg>
      </pc:sldChg>
      <pc:sldChg chg="modSp del mod">
        <pc:chgData name="Peter Boos" userId="16c774be6a0c5653" providerId="LiveId" clId="{FC4DE009-12A0-485C-813C-1014D9574DC9}" dt="2026-04-14T16:07:20.508" v="986" actId="47"/>
        <pc:sldMkLst>
          <pc:docMk/>
          <pc:sldMk cId="1692742771" sldId="280"/>
        </pc:sldMkLst>
        <pc:spChg chg="mod">
          <ac:chgData name="Peter Boos" userId="16c774be6a0c5653" providerId="LiveId" clId="{FC4DE009-12A0-485C-813C-1014D9574DC9}" dt="2026-04-14T15:32:38.205" v="434" actId="20577"/>
          <ac:spMkLst>
            <pc:docMk/>
            <pc:sldMk cId="1692742771" sldId="280"/>
            <ac:spMk id="3" creationId="{19DD98DE-2008-4DBB-AC90-0232A6D735B2}"/>
          </ac:spMkLst>
        </pc:spChg>
        <pc:spChg chg="mod">
          <ac:chgData name="Peter Boos" userId="16c774be6a0c5653" providerId="LiveId" clId="{FC4DE009-12A0-485C-813C-1014D9574DC9}" dt="2026-04-14T15:32:13.462" v="412" actId="20577"/>
          <ac:spMkLst>
            <pc:docMk/>
            <pc:sldMk cId="1692742771" sldId="280"/>
            <ac:spMk id="4" creationId="{D11BF319-BAAC-44A2-9160-CF6BA3F17E90}"/>
          </ac:spMkLst>
        </pc:spChg>
        <pc:spChg chg="mod">
          <ac:chgData name="Peter Boos" userId="16c774be6a0c5653" providerId="LiveId" clId="{FC4DE009-12A0-485C-813C-1014D9574DC9}" dt="2026-04-14T15:33:35.883" v="476" actId="20577"/>
          <ac:spMkLst>
            <pc:docMk/>
            <pc:sldMk cId="1692742771" sldId="280"/>
            <ac:spMk id="5" creationId="{B4C25707-EB94-4293-9D52-82682313FB31}"/>
          </ac:spMkLst>
        </pc:spChg>
        <pc:spChg chg="mod">
          <ac:chgData name="Peter Boos" userId="16c774be6a0c5653" providerId="LiveId" clId="{FC4DE009-12A0-485C-813C-1014D9574DC9}" dt="2026-04-14T15:33:43.029" v="478" actId="20577"/>
          <ac:spMkLst>
            <pc:docMk/>
            <pc:sldMk cId="1692742771" sldId="280"/>
            <ac:spMk id="6" creationId="{A6E46A7C-D091-4741-878A-E1AA23022A22}"/>
          </ac:spMkLst>
        </pc:spChg>
        <pc:spChg chg="mod">
          <ac:chgData name="Peter Boos" userId="16c774be6a0c5653" providerId="LiveId" clId="{FC4DE009-12A0-485C-813C-1014D9574DC9}" dt="2026-04-14T15:32:42.233" v="445" actId="20577"/>
          <ac:spMkLst>
            <pc:docMk/>
            <pc:sldMk cId="1692742771" sldId="280"/>
            <ac:spMk id="7" creationId="{71BC4EFF-A021-4CA2-A684-7A57B6AE5B0F}"/>
          </ac:spMkLst>
        </pc:spChg>
      </pc:sldChg>
      <pc:sldChg chg="addSp modSp mod ord modTransition">
        <pc:chgData name="Peter Boos" userId="16c774be6a0c5653" providerId="LiveId" clId="{FC4DE009-12A0-485C-813C-1014D9574DC9}" dt="2026-04-15T02:28:24.059" v="1731"/>
        <pc:sldMkLst>
          <pc:docMk/>
          <pc:sldMk cId="1473921952" sldId="281"/>
        </pc:sldMkLst>
        <pc:spChg chg="mod">
          <ac:chgData name="Peter Boos" userId="16c774be6a0c5653" providerId="LiveId" clId="{FC4DE009-12A0-485C-813C-1014D9574DC9}" dt="2026-04-14T15:26:28.467" v="266" actId="20577"/>
          <ac:spMkLst>
            <pc:docMk/>
            <pc:sldMk cId="1473921952" sldId="281"/>
            <ac:spMk id="3" creationId="{F88672EF-E7F9-44E6-AAF4-BD27027F1438}"/>
          </ac:spMkLst>
        </pc:spChg>
        <pc:spChg chg="mod">
          <ac:chgData name="Peter Boos" userId="16c774be6a0c5653" providerId="LiveId" clId="{FC4DE009-12A0-485C-813C-1014D9574DC9}" dt="2026-04-14T16:06:55.673" v="876" actId="1076"/>
          <ac:spMkLst>
            <pc:docMk/>
            <pc:sldMk cId="1473921952" sldId="281"/>
            <ac:spMk id="4" creationId="{8C041DD3-67A3-497A-BCB4-ADE398C97B5B}"/>
          </ac:spMkLst>
        </pc:spChg>
        <pc:spChg chg="mod">
          <ac:chgData name="Peter Boos" userId="16c774be6a0c5653" providerId="LiveId" clId="{FC4DE009-12A0-485C-813C-1014D9574DC9}" dt="2026-04-15T02:28:07.489" v="1728" actId="20577"/>
          <ac:spMkLst>
            <pc:docMk/>
            <pc:sldMk cId="1473921952" sldId="281"/>
            <ac:spMk id="5" creationId="{5A4EF257-2F72-4D57-A88F-75ED27E09566}"/>
          </ac:spMkLst>
        </pc:spChg>
        <pc:spChg chg="mod">
          <ac:chgData name="Peter Boos" userId="16c774be6a0c5653" providerId="LiveId" clId="{FC4DE009-12A0-485C-813C-1014D9574DC9}" dt="2026-04-14T15:26:39.020" v="275" actId="20577"/>
          <ac:spMkLst>
            <pc:docMk/>
            <pc:sldMk cId="1473921952" sldId="281"/>
            <ac:spMk id="6" creationId="{D8C57B2F-B1F3-4C01-A7D6-3EA017FDA978}"/>
          </ac:spMkLst>
        </pc:spChg>
        <pc:spChg chg="mod">
          <ac:chgData name="Peter Boos" userId="16c774be6a0c5653" providerId="LiveId" clId="{FC4DE009-12A0-485C-813C-1014D9574DC9}" dt="2026-04-14T15:26:25.005" v="260" actId="20577"/>
          <ac:spMkLst>
            <pc:docMk/>
            <pc:sldMk cId="1473921952" sldId="281"/>
            <ac:spMk id="7" creationId="{B42F1150-AF71-4850-99DF-83AD849DFE25}"/>
          </ac:spMkLst>
        </pc:spChg>
        <pc:spChg chg="mod">
          <ac:chgData name="Peter Boos" userId="16c774be6a0c5653" providerId="LiveId" clId="{FC4DE009-12A0-485C-813C-1014D9574DC9}" dt="2026-04-14T15:26:45.438" v="288" actId="20577"/>
          <ac:spMkLst>
            <pc:docMk/>
            <pc:sldMk cId="1473921952" sldId="281"/>
            <ac:spMk id="8" creationId="{CC11CEE4-8AAF-4BB6-8C87-CF2D9AF579A2}"/>
          </ac:spMkLst>
        </pc:spChg>
        <pc:spChg chg="add mod">
          <ac:chgData name="Peter Boos" userId="16c774be6a0c5653" providerId="LiveId" clId="{FC4DE009-12A0-485C-813C-1014D9574DC9}" dt="2026-04-14T16:06:51.985" v="874"/>
          <ac:spMkLst>
            <pc:docMk/>
            <pc:sldMk cId="1473921952" sldId="281"/>
            <ac:spMk id="9" creationId="{E27AAB99-75C5-5EA1-0C70-F030DC859CCC}"/>
          </ac:spMkLst>
        </pc:spChg>
        <pc:spChg chg="add mod">
          <ac:chgData name="Peter Boos" userId="16c774be6a0c5653" providerId="LiveId" clId="{FC4DE009-12A0-485C-813C-1014D9574DC9}" dt="2026-04-14T16:06:51.985" v="874"/>
          <ac:spMkLst>
            <pc:docMk/>
            <pc:sldMk cId="1473921952" sldId="281"/>
            <ac:spMk id="11" creationId="{8DAB8D7F-25A6-4D54-3DEB-89B9F9C89919}"/>
          </ac:spMkLst>
        </pc:spChg>
        <pc:spChg chg="add mod">
          <ac:chgData name="Peter Boos" userId="16c774be6a0c5653" providerId="LiveId" clId="{FC4DE009-12A0-485C-813C-1014D9574DC9}" dt="2026-04-14T16:06:51.985" v="874"/>
          <ac:spMkLst>
            <pc:docMk/>
            <pc:sldMk cId="1473921952" sldId="281"/>
            <ac:spMk id="12" creationId="{F749D0BE-0ACA-C1FB-D910-BC5D17926D21}"/>
          </ac:spMkLst>
        </pc:spChg>
        <pc:spChg chg="add mod">
          <ac:chgData name="Peter Boos" userId="16c774be6a0c5653" providerId="LiveId" clId="{FC4DE009-12A0-485C-813C-1014D9574DC9}" dt="2026-04-14T16:06:51.985" v="874"/>
          <ac:spMkLst>
            <pc:docMk/>
            <pc:sldMk cId="1473921952" sldId="281"/>
            <ac:spMk id="13" creationId="{27E826F5-A975-BC6A-49F6-4716D0140589}"/>
          </ac:spMkLst>
        </pc:spChg>
        <pc:spChg chg="add mod">
          <ac:chgData name="Peter Boos" userId="16c774be6a0c5653" providerId="LiveId" clId="{FC4DE009-12A0-485C-813C-1014D9574DC9}" dt="2026-04-14T16:06:51.985" v="874"/>
          <ac:spMkLst>
            <pc:docMk/>
            <pc:sldMk cId="1473921952" sldId="281"/>
            <ac:spMk id="14" creationId="{DA9C7BDD-DA6D-3E37-7B31-7689231E07BF}"/>
          </ac:spMkLst>
        </pc:spChg>
        <pc:spChg chg="add mod">
          <ac:chgData name="Peter Boos" userId="16c774be6a0c5653" providerId="LiveId" clId="{FC4DE009-12A0-485C-813C-1014D9574DC9}" dt="2026-04-15T01:48:40.818" v="1266" actId="6549"/>
          <ac:spMkLst>
            <pc:docMk/>
            <pc:sldMk cId="1473921952" sldId="281"/>
            <ac:spMk id="15" creationId="{788EE5C6-4273-750B-2056-EEBC53299DA9}"/>
          </ac:spMkLst>
        </pc:spChg>
        <pc:spChg chg="add mod">
          <ac:chgData name="Peter Boos" userId="16c774be6a0c5653" providerId="LiveId" clId="{FC4DE009-12A0-485C-813C-1014D9574DC9}" dt="2026-04-15T02:27:52.903" v="1719" actId="20577"/>
          <ac:spMkLst>
            <pc:docMk/>
            <pc:sldMk cId="1473921952" sldId="281"/>
            <ac:spMk id="16" creationId="{4F0E791A-A7B3-5809-5ABA-1B3149D11B79}"/>
          </ac:spMkLst>
        </pc:spChg>
        <pc:spChg chg="add mod">
          <ac:chgData name="Peter Boos" userId="16c774be6a0c5653" providerId="LiveId" clId="{FC4DE009-12A0-485C-813C-1014D9574DC9}" dt="2026-04-15T02:28:24.059" v="1731"/>
          <ac:spMkLst>
            <pc:docMk/>
            <pc:sldMk cId="1473921952" sldId="281"/>
            <ac:spMk id="17" creationId="{6F4CCC97-BC9A-4875-3C35-FE1FF7E1FED7}"/>
          </ac:spMkLst>
        </pc:spChg>
        <pc:spChg chg="add mod">
          <ac:chgData name="Peter Boos" userId="16c774be6a0c5653" providerId="LiveId" clId="{FC4DE009-12A0-485C-813C-1014D9574DC9}" dt="2026-04-14T16:07:03.757" v="926" actId="1036"/>
          <ac:spMkLst>
            <pc:docMk/>
            <pc:sldMk cId="1473921952" sldId="281"/>
            <ac:spMk id="18" creationId="{77805BAA-F6B9-47B5-BAF9-4CC4EB49FE63}"/>
          </ac:spMkLst>
        </pc:spChg>
        <pc:spChg chg="add mod">
          <ac:chgData name="Peter Boos" userId="16c774be6a0c5653" providerId="LiveId" clId="{FC4DE009-12A0-485C-813C-1014D9574DC9}" dt="2026-04-14T16:07:03.757" v="926" actId="1036"/>
          <ac:spMkLst>
            <pc:docMk/>
            <pc:sldMk cId="1473921952" sldId="281"/>
            <ac:spMk id="19" creationId="{36A0314C-ED7D-22E5-F0BE-2FEB2E2FFCD8}"/>
          </ac:spMkLst>
        </pc:spChg>
      </pc:sldChg>
      <pc:sldChg chg="modSp mod">
        <pc:chgData name="Peter Boos" userId="16c774be6a0c5653" providerId="LiveId" clId="{FC4DE009-12A0-485C-813C-1014D9574DC9}" dt="2026-04-15T02:07:52.924" v="1408" actId="1035"/>
        <pc:sldMkLst>
          <pc:docMk/>
          <pc:sldMk cId="2628953244" sldId="282"/>
        </pc:sldMkLst>
        <pc:spChg chg="mod">
          <ac:chgData name="Peter Boos" userId="16c774be6a0c5653" providerId="LiveId" clId="{FC4DE009-12A0-485C-813C-1014D9574DC9}" dt="2026-04-15T02:07:52.924" v="1408" actId="1035"/>
          <ac:spMkLst>
            <pc:docMk/>
            <pc:sldMk cId="2628953244" sldId="282"/>
            <ac:spMk id="2" creationId="{5814050B-46A7-41BA-ADE0-597ABE9383E0}"/>
          </ac:spMkLst>
        </pc:spChg>
        <pc:picChg chg="mod">
          <ac:chgData name="Peter Boos" userId="16c774be6a0c5653" providerId="LiveId" clId="{FC4DE009-12A0-485C-813C-1014D9574DC9}" dt="2026-04-14T15:50:39.001" v="744" actId="29295"/>
          <ac:picMkLst>
            <pc:docMk/>
            <pc:sldMk cId="2628953244" sldId="282"/>
            <ac:picMk id="4" creationId="{C14DA019-1E33-46BB-8ACF-A44EDF4606CB}"/>
          </ac:picMkLst>
        </pc:picChg>
      </pc:sldChg>
      <pc:sldChg chg="modSp mod ord">
        <pc:chgData name="Peter Boos" userId="16c774be6a0c5653" providerId="LiveId" clId="{FC4DE009-12A0-485C-813C-1014D9574DC9}" dt="2026-04-15T01:48:00.944" v="1265"/>
        <pc:sldMkLst>
          <pc:docMk/>
          <pc:sldMk cId="1997952171" sldId="283"/>
        </pc:sldMkLst>
        <pc:spChg chg="mod">
          <ac:chgData name="Peter Boos" userId="16c774be6a0c5653" providerId="LiveId" clId="{FC4DE009-12A0-485C-813C-1014D9574DC9}" dt="2026-04-15T01:48:00.944" v="1265"/>
          <ac:spMkLst>
            <pc:docMk/>
            <pc:sldMk cId="1997952171" sldId="283"/>
            <ac:spMk id="2" creationId="{57FB80FE-2F41-475C-84B2-A741047093DC}"/>
          </ac:spMkLst>
        </pc:spChg>
      </pc:sldChg>
      <pc:sldChg chg="addSp modSp mod modTransition">
        <pc:chgData name="Peter Boos" userId="16c774be6a0c5653" providerId="LiveId" clId="{FC4DE009-12A0-485C-813C-1014D9574DC9}" dt="2026-04-15T02:31:02.425" v="1736" actId="27636"/>
        <pc:sldMkLst>
          <pc:docMk/>
          <pc:sldMk cId="2161426788" sldId="284"/>
        </pc:sldMkLst>
        <pc:spChg chg="mod">
          <ac:chgData name="Peter Boos" userId="16c774be6a0c5653" providerId="LiveId" clId="{FC4DE009-12A0-485C-813C-1014D9574DC9}" dt="2026-04-15T02:31:02.425" v="1736" actId="27636"/>
          <ac:spMkLst>
            <pc:docMk/>
            <pc:sldMk cId="2161426788" sldId="284"/>
            <ac:spMk id="2" creationId="{614C3F6C-66CE-4CE2-9A2B-76BF5002B89D}"/>
          </ac:spMkLst>
        </pc:spChg>
        <pc:picChg chg="add mod">
          <ac:chgData name="Peter Boos" userId="16c774be6a0c5653" providerId="LiveId" clId="{FC4DE009-12A0-485C-813C-1014D9574DC9}" dt="2026-04-15T02:05:09.061" v="1305" actId="14100"/>
          <ac:picMkLst>
            <pc:docMk/>
            <pc:sldMk cId="2161426788" sldId="284"/>
            <ac:picMk id="3" creationId="{87A7F264-6C70-6301-C3DD-F00E11B4FDC5}"/>
          </ac:picMkLst>
        </pc:picChg>
      </pc:sldChg>
      <pc:sldChg chg="del">
        <pc:chgData name="Peter Boos" userId="16c774be6a0c5653" providerId="LiveId" clId="{FC4DE009-12A0-485C-813C-1014D9574DC9}" dt="2026-04-14T15:48:25.570" v="694" actId="47"/>
        <pc:sldMkLst>
          <pc:docMk/>
          <pc:sldMk cId="3333179387" sldId="285"/>
        </pc:sldMkLst>
      </pc:sldChg>
      <pc:sldChg chg="del">
        <pc:chgData name="Peter Boos" userId="16c774be6a0c5653" providerId="LiveId" clId="{FC4DE009-12A0-485C-813C-1014D9574DC9}" dt="2026-04-14T16:05:04.790" v="865" actId="47"/>
        <pc:sldMkLst>
          <pc:docMk/>
          <pc:sldMk cId="2243818162" sldId="286"/>
        </pc:sldMkLst>
      </pc:sldChg>
      <pc:sldChg chg="addSp modSp mod">
        <pc:chgData name="Peter Boos" userId="16c774be6a0c5653" providerId="LiveId" clId="{FC4DE009-12A0-485C-813C-1014D9574DC9}" dt="2026-04-15T01:01:07.671" v="1076" actId="1036"/>
        <pc:sldMkLst>
          <pc:docMk/>
          <pc:sldMk cId="4115345742" sldId="287"/>
        </pc:sldMkLst>
        <pc:spChg chg="add mod">
          <ac:chgData name="Peter Boos" userId="16c774be6a0c5653" providerId="LiveId" clId="{FC4DE009-12A0-485C-813C-1014D9574DC9}" dt="2026-04-15T01:01:07.671" v="1076" actId="1036"/>
          <ac:spMkLst>
            <pc:docMk/>
            <pc:sldMk cId="4115345742" sldId="287"/>
            <ac:spMk id="3" creationId="{03F80EDE-9DB6-F0E3-EA30-D5FD363FAD55}"/>
          </ac:spMkLst>
        </pc:spChg>
      </pc:sldChg>
      <pc:sldChg chg="del">
        <pc:chgData name="Peter Boos" userId="16c774be6a0c5653" providerId="LiveId" clId="{FC4DE009-12A0-485C-813C-1014D9574DC9}" dt="2026-04-15T01:03:41.893" v="1079" actId="47"/>
        <pc:sldMkLst>
          <pc:docMk/>
          <pc:sldMk cId="906718008" sldId="288"/>
        </pc:sldMkLst>
      </pc:sldChg>
      <pc:sldChg chg="delSp modSp mod">
        <pc:chgData name="Peter Boos" userId="16c774be6a0c5653" providerId="LiveId" clId="{FC4DE009-12A0-485C-813C-1014D9574DC9}" dt="2026-04-15T02:06:29.174" v="1321" actId="1038"/>
        <pc:sldMkLst>
          <pc:docMk/>
          <pc:sldMk cId="1950943256" sldId="289"/>
        </pc:sldMkLst>
        <pc:spChg chg="mod">
          <ac:chgData name="Peter Boos" userId="16c774be6a0c5653" providerId="LiveId" clId="{FC4DE009-12A0-485C-813C-1014D9574DC9}" dt="2026-04-15T01:09:32.254" v="1160" actId="20577"/>
          <ac:spMkLst>
            <pc:docMk/>
            <pc:sldMk cId="1950943256" sldId="289"/>
            <ac:spMk id="2" creationId="{7B08FDBC-C287-46D1-8BB1-C795261F1DF3}"/>
          </ac:spMkLst>
        </pc:spChg>
        <pc:spChg chg="mod topLvl">
          <ac:chgData name="Peter Boos" userId="16c774be6a0c5653" providerId="LiveId" clId="{FC4DE009-12A0-485C-813C-1014D9574DC9}" dt="2026-04-15T02:06:29.174" v="1321" actId="1038"/>
          <ac:spMkLst>
            <pc:docMk/>
            <pc:sldMk cId="1950943256" sldId="289"/>
            <ac:spMk id="3" creationId="{7E28A48F-CC98-495C-A395-6CBD82133A10}"/>
          </ac:spMkLst>
        </pc:spChg>
        <pc:spChg chg="mod topLvl">
          <ac:chgData name="Peter Boos" userId="16c774be6a0c5653" providerId="LiveId" clId="{FC4DE009-12A0-485C-813C-1014D9574DC9}" dt="2026-04-15T02:06:24.997" v="1319" actId="14100"/>
          <ac:spMkLst>
            <pc:docMk/>
            <pc:sldMk cId="1950943256" sldId="289"/>
            <ac:spMk id="5" creationId="{0B61AE71-669E-40AA-9F63-6D90C5F35D11}"/>
          </ac:spMkLst>
        </pc:spChg>
        <pc:spChg chg="mod topLvl">
          <ac:chgData name="Peter Boos" userId="16c774be6a0c5653" providerId="LiveId" clId="{FC4DE009-12A0-485C-813C-1014D9574DC9}" dt="2026-04-15T02:06:17.449" v="1318" actId="14100"/>
          <ac:spMkLst>
            <pc:docMk/>
            <pc:sldMk cId="1950943256" sldId="289"/>
            <ac:spMk id="11" creationId="{EA81078A-C3E5-4FA7-BFE7-4C9639593E20}"/>
          </ac:spMkLst>
        </pc:spChg>
        <pc:spChg chg="mod topLvl">
          <ac:chgData name="Peter Boos" userId="16c774be6a0c5653" providerId="LiveId" clId="{FC4DE009-12A0-485C-813C-1014D9574DC9}" dt="2026-04-15T02:05:57.599" v="1315" actId="165"/>
          <ac:spMkLst>
            <pc:docMk/>
            <pc:sldMk cId="1950943256" sldId="289"/>
            <ac:spMk id="13" creationId="{B4571B89-8DEC-4B3C-A436-B88D5F5CC430}"/>
          </ac:spMkLst>
        </pc:spChg>
        <pc:grpChg chg="del mod">
          <ac:chgData name="Peter Boos" userId="16c774be6a0c5653" providerId="LiveId" clId="{FC4DE009-12A0-485C-813C-1014D9574DC9}" dt="2026-04-15T02:05:57.599" v="1315" actId="165"/>
          <ac:grpSpMkLst>
            <pc:docMk/>
            <pc:sldMk cId="1950943256" sldId="289"/>
            <ac:grpSpMk id="9" creationId="{E7F070D2-E051-440A-BF37-53A1C56A6644}"/>
          </ac:grpSpMkLst>
        </pc:grpChg>
      </pc:sldChg>
      <pc:sldChg chg="delSp modSp mod ord modTransition">
        <pc:chgData name="Peter Boos" userId="16c774be6a0c5653" providerId="LiveId" clId="{FC4DE009-12A0-485C-813C-1014D9574DC9}" dt="2026-04-15T01:53:47.368" v="1272"/>
        <pc:sldMkLst>
          <pc:docMk/>
          <pc:sldMk cId="4045252484" sldId="290"/>
        </pc:sldMkLst>
        <pc:spChg chg="mod">
          <ac:chgData name="Peter Boos" userId="16c774be6a0c5653" providerId="LiveId" clId="{FC4DE009-12A0-485C-813C-1014D9574DC9}" dt="2026-04-15T01:53:47.368" v="1272"/>
          <ac:spMkLst>
            <pc:docMk/>
            <pc:sldMk cId="4045252484" sldId="290"/>
            <ac:spMk id="2" creationId="{7B08FDBC-C287-46D1-8BB1-C795261F1DF3}"/>
          </ac:spMkLst>
        </pc:spChg>
        <pc:spChg chg="del mod">
          <ac:chgData name="Peter Boos" userId="16c774be6a0c5653" providerId="LiveId" clId="{FC4DE009-12A0-485C-813C-1014D9574DC9}" dt="2026-04-14T16:11:32.863" v="1016"/>
          <ac:spMkLst>
            <pc:docMk/>
            <pc:sldMk cId="4045252484" sldId="290"/>
            <ac:spMk id="5" creationId="{3C56B49C-BE4B-4CD2-A179-84F4317121AB}"/>
          </ac:spMkLst>
        </pc:spChg>
      </pc:sldChg>
      <pc:sldChg chg="del">
        <pc:chgData name="Peter Boos" userId="16c774be6a0c5653" providerId="LiveId" clId="{FC4DE009-12A0-485C-813C-1014D9574DC9}" dt="2026-04-15T01:03:41.893" v="1079" actId="47"/>
        <pc:sldMkLst>
          <pc:docMk/>
          <pc:sldMk cId="2785812575" sldId="291"/>
        </pc:sldMkLst>
      </pc:sldChg>
      <pc:sldChg chg="modSp mod modTransition">
        <pc:chgData name="Peter Boos" userId="16c774be6a0c5653" providerId="LiveId" clId="{FC4DE009-12A0-485C-813C-1014D9574DC9}" dt="2026-04-15T01:17:24.958" v="1227"/>
        <pc:sldMkLst>
          <pc:docMk/>
          <pc:sldMk cId="3836322542" sldId="292"/>
        </pc:sldMkLst>
        <pc:spChg chg="mod">
          <ac:chgData name="Peter Boos" userId="16c774be6a0c5653" providerId="LiveId" clId="{FC4DE009-12A0-485C-813C-1014D9574DC9}" dt="2026-04-14T15:15:16.420" v="48" actId="20577"/>
          <ac:spMkLst>
            <pc:docMk/>
            <pc:sldMk cId="3836322542" sldId="292"/>
            <ac:spMk id="2" creationId="{BEFEE6E6-6BDD-48BD-847A-A48EB9F2C927}"/>
          </ac:spMkLst>
        </pc:spChg>
      </pc:sldChg>
      <pc:sldChg chg="del">
        <pc:chgData name="Peter Boos" userId="16c774be6a0c5653" providerId="LiveId" clId="{FC4DE009-12A0-485C-813C-1014D9574DC9}" dt="2026-04-14T15:27:42.960" v="291" actId="47"/>
        <pc:sldMkLst>
          <pc:docMk/>
          <pc:sldMk cId="3756534226" sldId="293"/>
        </pc:sldMkLst>
      </pc:sldChg>
      <pc:sldChg chg="addSp delSp modSp mod modTransition">
        <pc:chgData name="Peter Boos" userId="16c774be6a0c5653" providerId="LiveId" clId="{FC4DE009-12A0-485C-813C-1014D9574DC9}" dt="2026-04-15T01:17:38.772" v="1231"/>
        <pc:sldMkLst>
          <pc:docMk/>
          <pc:sldMk cId="3017727194" sldId="294"/>
        </pc:sldMkLst>
        <pc:spChg chg="add del mod ord">
          <ac:chgData name="Peter Boos" userId="16c774be6a0c5653" providerId="LiveId" clId="{FC4DE009-12A0-485C-813C-1014D9574DC9}" dt="2026-04-14T15:28:58.640" v="306" actId="171"/>
          <ac:spMkLst>
            <pc:docMk/>
            <pc:sldMk cId="3017727194" sldId="294"/>
            <ac:spMk id="2" creationId="{7D6350B8-34B2-8406-5D4A-1D26A21A74CC}"/>
          </ac:spMkLst>
        </pc:spChg>
        <pc:spChg chg="add mod">
          <ac:chgData name="Peter Boos" userId="16c774be6a0c5653" providerId="LiveId" clId="{FC4DE009-12A0-485C-813C-1014D9574DC9}" dt="2026-04-14T15:30:45.538" v="361" actId="114"/>
          <ac:spMkLst>
            <pc:docMk/>
            <pc:sldMk cId="3017727194" sldId="294"/>
            <ac:spMk id="4" creationId="{C2786785-CAA6-DC4F-621C-AB32763AAAC7}"/>
          </ac:spMkLst>
        </pc:spChg>
        <pc:grpChg chg="add del">
          <ac:chgData name="Peter Boos" userId="16c774be6a0c5653" providerId="LiveId" clId="{FC4DE009-12A0-485C-813C-1014D9574DC9}" dt="2026-04-14T15:28:16.871" v="299" actId="478"/>
          <ac:grpSpMkLst>
            <pc:docMk/>
            <pc:sldMk cId="3017727194" sldId="294"/>
            <ac:grpSpMk id="11" creationId="{8ED37659-0101-AC43-39EB-71E7B4A9B884}"/>
          </ac:grpSpMkLst>
        </pc:grpChg>
        <pc:picChg chg="add del">
          <ac:chgData name="Peter Boos" userId="16c774be6a0c5653" providerId="LiveId" clId="{FC4DE009-12A0-485C-813C-1014D9574DC9}" dt="2026-04-14T15:28:15.456" v="298" actId="478"/>
          <ac:picMkLst>
            <pc:docMk/>
            <pc:sldMk cId="3017727194" sldId="294"/>
            <ac:picMk id="10" creationId="{9CDF642C-C8EC-4BA1-C915-EE6C04BB0FD2}"/>
          </ac:picMkLst>
        </pc:picChg>
        <pc:picChg chg="add del">
          <ac:chgData name="Peter Boos" userId="16c774be6a0c5653" providerId="LiveId" clId="{FC4DE009-12A0-485C-813C-1014D9574DC9}" dt="2026-04-14T15:28:18.482" v="300" actId="478"/>
          <ac:picMkLst>
            <pc:docMk/>
            <pc:sldMk cId="3017727194" sldId="294"/>
            <ac:picMk id="13" creationId="{BBD870CF-CB11-BAFF-3631-6C19AB64CB98}"/>
          </ac:picMkLst>
        </pc:picChg>
      </pc:sldChg>
      <pc:sldChg chg="modSp del mod">
        <pc:chgData name="Peter Boos" userId="16c774be6a0c5653" providerId="LiveId" clId="{FC4DE009-12A0-485C-813C-1014D9574DC9}" dt="2026-04-15T00:59:49.589" v="1041" actId="47"/>
        <pc:sldMkLst>
          <pc:docMk/>
          <pc:sldMk cId="2631561493" sldId="295"/>
        </pc:sldMkLst>
        <pc:spChg chg="mod">
          <ac:chgData name="Peter Boos" userId="16c774be6a0c5653" providerId="LiveId" clId="{FC4DE009-12A0-485C-813C-1014D9574DC9}" dt="2026-04-14T15:53:02.910" v="786" actId="20577"/>
          <ac:spMkLst>
            <pc:docMk/>
            <pc:sldMk cId="2631561493" sldId="295"/>
            <ac:spMk id="2" creationId="{B501473C-0CB1-4F6A-9E43-E9FB5A27788D}"/>
          </ac:spMkLst>
        </pc:spChg>
        <pc:spChg chg="mod">
          <ac:chgData name="Peter Boos" userId="16c774be6a0c5653" providerId="LiveId" clId="{FC4DE009-12A0-485C-813C-1014D9574DC9}" dt="2026-04-14T15:53:09.694" v="796" actId="20577"/>
          <ac:spMkLst>
            <pc:docMk/>
            <pc:sldMk cId="2631561493" sldId="295"/>
            <ac:spMk id="3" creationId="{4DFEF99D-8DD8-4483-ACDC-471CC25A5FE1}"/>
          </ac:spMkLst>
        </pc:spChg>
        <pc:spChg chg="mod">
          <ac:chgData name="Peter Boos" userId="16c774be6a0c5653" providerId="LiveId" clId="{FC4DE009-12A0-485C-813C-1014D9574DC9}" dt="2026-04-14T15:53:18.130" v="814" actId="20577"/>
          <ac:spMkLst>
            <pc:docMk/>
            <pc:sldMk cId="2631561493" sldId="295"/>
            <ac:spMk id="4" creationId="{2E6732B1-2C6D-4ACF-9B8A-112D96317CA1}"/>
          </ac:spMkLst>
        </pc:spChg>
        <pc:spChg chg="mod">
          <ac:chgData name="Peter Boos" userId="16c774be6a0c5653" providerId="LiveId" clId="{FC4DE009-12A0-485C-813C-1014D9574DC9}" dt="2026-04-14T15:53:14.515" v="806" actId="20577"/>
          <ac:spMkLst>
            <pc:docMk/>
            <pc:sldMk cId="2631561493" sldId="295"/>
            <ac:spMk id="5" creationId="{F40FB531-3C17-4618-9ACB-9C08A57A3830}"/>
          </ac:spMkLst>
        </pc:spChg>
        <pc:spChg chg="mod">
          <ac:chgData name="Peter Boos" userId="16c774be6a0c5653" providerId="LiveId" clId="{FC4DE009-12A0-485C-813C-1014D9574DC9}" dt="2026-04-14T15:53:06.206" v="789" actId="20577"/>
          <ac:spMkLst>
            <pc:docMk/>
            <pc:sldMk cId="2631561493" sldId="295"/>
            <ac:spMk id="10" creationId="{DD35CAC3-C659-43F5-8E64-1EEEC5964291}"/>
          </ac:spMkLst>
        </pc:spChg>
      </pc:sldChg>
      <pc:sldChg chg="del">
        <pc:chgData name="Peter Boos" userId="16c774be6a0c5653" providerId="LiveId" clId="{FC4DE009-12A0-485C-813C-1014D9574DC9}" dt="2026-04-15T00:59:51.933" v="1042" actId="47"/>
        <pc:sldMkLst>
          <pc:docMk/>
          <pc:sldMk cId="989087723" sldId="296"/>
        </pc:sldMkLst>
      </pc:sldChg>
      <pc:sldChg chg="del">
        <pc:chgData name="Peter Boos" userId="16c774be6a0c5653" providerId="LiveId" clId="{FC4DE009-12A0-485C-813C-1014D9574DC9}" dt="2026-04-14T16:03:00.469" v="860" actId="47"/>
        <pc:sldMkLst>
          <pc:docMk/>
          <pc:sldMk cId="1529526898" sldId="298"/>
        </pc:sldMkLst>
      </pc:sldChg>
      <pc:sldChg chg="modSp mod ord modTransition">
        <pc:chgData name="Peter Boos" userId="16c774be6a0c5653" providerId="LiveId" clId="{FC4DE009-12A0-485C-813C-1014D9574DC9}" dt="2026-04-15T02:02:23.078" v="1302"/>
        <pc:sldMkLst>
          <pc:docMk/>
          <pc:sldMk cId="1280050735" sldId="300"/>
        </pc:sldMkLst>
        <pc:spChg chg="mod">
          <ac:chgData name="Peter Boos" userId="16c774be6a0c5653" providerId="LiveId" clId="{FC4DE009-12A0-485C-813C-1014D9574DC9}" dt="2026-04-14T15:14:13.481" v="38" actId="20577"/>
          <ac:spMkLst>
            <pc:docMk/>
            <pc:sldMk cId="1280050735" sldId="300"/>
            <ac:spMk id="2" creationId="{038B3137-D45F-047A-F3D2-46C3D091E9FC}"/>
          </ac:spMkLst>
        </pc:spChg>
      </pc:sldChg>
      <pc:sldChg chg="modSp mod ord">
        <pc:chgData name="Peter Boos" userId="16c774be6a0c5653" providerId="LiveId" clId="{FC4DE009-12A0-485C-813C-1014D9574DC9}" dt="2026-04-15T01:09:12.254" v="1148" actId="20577"/>
        <pc:sldMkLst>
          <pc:docMk/>
          <pc:sldMk cId="2402438964" sldId="301"/>
        </pc:sldMkLst>
        <pc:spChg chg="mod">
          <ac:chgData name="Peter Boos" userId="16c774be6a0c5653" providerId="LiveId" clId="{FC4DE009-12A0-485C-813C-1014D9574DC9}" dt="2026-04-15T01:09:12.254" v="1148" actId="20577"/>
          <ac:spMkLst>
            <pc:docMk/>
            <pc:sldMk cId="2402438964" sldId="301"/>
            <ac:spMk id="2" creationId="{03764AAE-49E0-40EF-A2DF-3F5BCD48F724}"/>
          </ac:spMkLst>
        </pc:spChg>
      </pc:sldChg>
      <pc:sldChg chg="del">
        <pc:chgData name="Peter Boos" userId="16c774be6a0c5653" providerId="LiveId" clId="{FC4DE009-12A0-485C-813C-1014D9574DC9}" dt="2026-04-14T15:37:19.974" v="556" actId="47"/>
        <pc:sldMkLst>
          <pc:docMk/>
          <pc:sldMk cId="735259278" sldId="302"/>
        </pc:sldMkLst>
      </pc:sldChg>
      <pc:sldChg chg="delSp modSp mod">
        <pc:chgData name="Peter Boos" userId="16c774be6a0c5653" providerId="LiveId" clId="{FC4DE009-12A0-485C-813C-1014D9574DC9}" dt="2026-04-15T01:55:20.166" v="1276" actId="20577"/>
        <pc:sldMkLst>
          <pc:docMk/>
          <pc:sldMk cId="1286411508" sldId="303"/>
        </pc:sldMkLst>
        <pc:spChg chg="mod">
          <ac:chgData name="Peter Boos" userId="16c774be6a0c5653" providerId="LiveId" clId="{FC4DE009-12A0-485C-813C-1014D9574DC9}" dt="2026-04-14T15:21:18.199" v="163" actId="1036"/>
          <ac:spMkLst>
            <pc:docMk/>
            <pc:sldMk cId="1286411508" sldId="303"/>
            <ac:spMk id="2" creationId="{3DA564E8-3F5E-3D19-EEEB-EF04E52673B4}"/>
          </ac:spMkLst>
        </pc:spChg>
        <pc:spChg chg="mod">
          <ac:chgData name="Peter Boos" userId="16c774be6a0c5653" providerId="LiveId" clId="{FC4DE009-12A0-485C-813C-1014D9574DC9}" dt="2026-04-15T01:55:20.166" v="1276" actId="20577"/>
          <ac:spMkLst>
            <pc:docMk/>
            <pc:sldMk cId="1286411508" sldId="303"/>
            <ac:spMk id="3" creationId="{D678C8F8-BE4E-F502-B6AE-EEEBC8772018}"/>
          </ac:spMkLst>
        </pc:spChg>
        <pc:spChg chg="del">
          <ac:chgData name="Peter Boos" userId="16c774be6a0c5653" providerId="LiveId" clId="{FC4DE009-12A0-485C-813C-1014D9574DC9}" dt="2026-04-14T15:20:50.059" v="100" actId="478"/>
          <ac:spMkLst>
            <pc:docMk/>
            <pc:sldMk cId="1286411508" sldId="303"/>
            <ac:spMk id="4" creationId="{D6DD1F12-0468-E32C-6F1E-26BDBF453DF4}"/>
          </ac:spMkLst>
        </pc:spChg>
        <pc:spChg chg="del">
          <ac:chgData name="Peter Boos" userId="16c774be6a0c5653" providerId="LiveId" clId="{FC4DE009-12A0-485C-813C-1014D9574DC9}" dt="2026-04-14T15:20:52.450" v="101" actId="478"/>
          <ac:spMkLst>
            <pc:docMk/>
            <pc:sldMk cId="1286411508" sldId="303"/>
            <ac:spMk id="5" creationId="{C18851F3-A681-8CA1-0432-345AABE75DA4}"/>
          </ac:spMkLst>
        </pc:spChg>
        <pc:spChg chg="del">
          <ac:chgData name="Peter Boos" userId="16c774be6a0c5653" providerId="LiveId" clId="{FC4DE009-12A0-485C-813C-1014D9574DC9}" dt="2026-04-14T15:20:54.895" v="102" actId="478"/>
          <ac:spMkLst>
            <pc:docMk/>
            <pc:sldMk cId="1286411508" sldId="303"/>
            <ac:spMk id="6" creationId="{1603D85E-9B51-07FA-3D4C-1EFC9B93BEBC}"/>
          </ac:spMkLst>
        </pc:spChg>
        <pc:picChg chg="mod">
          <ac:chgData name="Peter Boos" userId="16c774be6a0c5653" providerId="LiveId" clId="{FC4DE009-12A0-485C-813C-1014D9574DC9}" dt="2026-04-14T15:21:18.199" v="163" actId="1036"/>
          <ac:picMkLst>
            <pc:docMk/>
            <pc:sldMk cId="1286411508" sldId="303"/>
            <ac:picMk id="9" creationId="{104AF0AC-685E-A63D-F3FE-E98E5CDED886}"/>
          </ac:picMkLst>
        </pc:picChg>
        <pc:cxnChg chg="mod">
          <ac:chgData name="Peter Boos" userId="16c774be6a0c5653" providerId="LiveId" clId="{FC4DE009-12A0-485C-813C-1014D9574DC9}" dt="2026-04-14T15:21:18.199" v="163" actId="1036"/>
          <ac:cxnSpMkLst>
            <pc:docMk/>
            <pc:sldMk cId="1286411508" sldId="303"/>
            <ac:cxnSpMk id="8" creationId="{DF7D1F28-4295-281E-83E4-A6411FCF3641}"/>
          </ac:cxnSpMkLst>
        </pc:cxnChg>
      </pc:sldChg>
      <pc:sldChg chg="modSp mod modTransition">
        <pc:chgData name="Peter Boos" userId="16c774be6a0c5653" providerId="LiveId" clId="{FC4DE009-12A0-485C-813C-1014D9574DC9}" dt="2026-04-15T01:56:35.111" v="1280"/>
        <pc:sldMkLst>
          <pc:docMk/>
          <pc:sldMk cId="2151107295" sldId="304"/>
        </pc:sldMkLst>
        <pc:spChg chg="mod">
          <ac:chgData name="Peter Boos" userId="16c774be6a0c5653" providerId="LiveId" clId="{FC4DE009-12A0-485C-813C-1014D9574DC9}" dt="2026-04-14T15:23:14.914" v="227" actId="20577"/>
          <ac:spMkLst>
            <pc:docMk/>
            <pc:sldMk cId="2151107295" sldId="304"/>
            <ac:spMk id="2" creationId="{213F243A-4B45-AF1F-3A53-3C69A52C65A2}"/>
          </ac:spMkLst>
        </pc:spChg>
      </pc:sldChg>
      <pc:sldChg chg="del">
        <pc:chgData name="Peter Boos" userId="16c774be6a0c5653" providerId="LiveId" clId="{FC4DE009-12A0-485C-813C-1014D9574DC9}" dt="2026-04-15T00:59:35.623" v="1040" actId="47"/>
        <pc:sldMkLst>
          <pc:docMk/>
          <pc:sldMk cId="1255817121" sldId="305"/>
        </pc:sldMkLst>
      </pc:sldChg>
      <pc:sldChg chg="del">
        <pc:chgData name="Peter Boos" userId="16c774be6a0c5653" providerId="LiveId" clId="{FC4DE009-12A0-485C-813C-1014D9574DC9}" dt="2026-04-14T15:24:46.671" v="250" actId="47"/>
        <pc:sldMkLst>
          <pc:docMk/>
          <pc:sldMk cId="2774041021" sldId="306"/>
        </pc:sldMkLst>
      </pc:sldChg>
      <pc:sldChg chg="modSp mod">
        <pc:chgData name="Peter Boos" userId="16c774be6a0c5653" providerId="LiveId" clId="{FC4DE009-12A0-485C-813C-1014D9574DC9}" dt="2026-04-14T15:34:35.242" v="541" actId="403"/>
        <pc:sldMkLst>
          <pc:docMk/>
          <pc:sldMk cId="476496709" sldId="307"/>
        </pc:sldMkLst>
        <pc:spChg chg="mod">
          <ac:chgData name="Peter Boos" userId="16c774be6a0c5653" providerId="LiveId" clId="{FC4DE009-12A0-485C-813C-1014D9574DC9}" dt="2026-04-14T15:34:35.242" v="541" actId="403"/>
          <ac:spMkLst>
            <pc:docMk/>
            <pc:sldMk cId="476496709" sldId="307"/>
            <ac:spMk id="2" creationId="{213F243A-4B45-AF1F-3A53-3C69A52C65A2}"/>
          </ac:spMkLst>
        </pc:spChg>
      </pc:sldChg>
      <pc:sldChg chg="modSp mod">
        <pc:chgData name="Peter Boos" userId="16c774be6a0c5653" providerId="LiveId" clId="{FC4DE009-12A0-485C-813C-1014D9574DC9}" dt="2026-04-14T15:45:12.897" v="596" actId="6549"/>
        <pc:sldMkLst>
          <pc:docMk/>
          <pc:sldMk cId="2976399718" sldId="308"/>
        </pc:sldMkLst>
        <pc:spChg chg="mod">
          <ac:chgData name="Peter Boos" userId="16c774be6a0c5653" providerId="LiveId" clId="{FC4DE009-12A0-485C-813C-1014D9574DC9}" dt="2026-04-14T15:45:12.897" v="596" actId="6549"/>
          <ac:spMkLst>
            <pc:docMk/>
            <pc:sldMk cId="2976399718" sldId="308"/>
            <ac:spMk id="2" creationId="{213F243A-4B45-AF1F-3A53-3C69A52C65A2}"/>
          </ac:spMkLst>
        </pc:spChg>
        <pc:picChg chg="mod">
          <ac:chgData name="Peter Boos" userId="16c774be6a0c5653" providerId="LiveId" clId="{FC4DE009-12A0-485C-813C-1014D9574DC9}" dt="2026-04-14T15:45:05.358" v="592" actId="1076"/>
          <ac:picMkLst>
            <pc:docMk/>
            <pc:sldMk cId="2976399718" sldId="308"/>
            <ac:picMk id="4" creationId="{5642A630-FD68-3DE9-91CF-C5AE1DC827E2}"/>
          </ac:picMkLst>
        </pc:picChg>
      </pc:sldChg>
      <pc:sldChg chg="add del">
        <pc:chgData name="Peter Boos" userId="16c774be6a0c5653" providerId="LiveId" clId="{FC4DE009-12A0-485C-813C-1014D9574DC9}" dt="2026-04-14T15:46:37.849" v="602" actId="47"/>
        <pc:sldMkLst>
          <pc:docMk/>
          <pc:sldMk cId="3748227748" sldId="309"/>
        </pc:sldMkLst>
      </pc:sldChg>
      <pc:sldChg chg="add del">
        <pc:chgData name="Peter Boos" userId="16c774be6a0c5653" providerId="LiveId" clId="{FC4DE009-12A0-485C-813C-1014D9574DC9}" dt="2026-04-14T15:46:37.849" v="602" actId="47"/>
        <pc:sldMkLst>
          <pc:docMk/>
          <pc:sldMk cId="951613844" sldId="310"/>
        </pc:sldMkLst>
      </pc:sldChg>
      <pc:sldChg chg="modSp add del mod">
        <pc:chgData name="Peter Boos" userId="16c774be6a0c5653" providerId="LiveId" clId="{FC4DE009-12A0-485C-813C-1014D9574DC9}" dt="2026-04-14T15:52:40.757" v="774" actId="20577"/>
        <pc:sldMkLst>
          <pc:docMk/>
          <pc:sldMk cId="1430529763" sldId="311"/>
        </pc:sldMkLst>
        <pc:spChg chg="mod">
          <ac:chgData name="Peter Boos" userId="16c774be6a0c5653" providerId="LiveId" clId="{FC4DE009-12A0-485C-813C-1014D9574DC9}" dt="2026-04-14T15:52:40.757" v="774" actId="20577"/>
          <ac:spMkLst>
            <pc:docMk/>
            <pc:sldMk cId="1430529763" sldId="311"/>
            <ac:spMk id="2" creationId="{213F243A-4B45-AF1F-3A53-3C69A52C65A2}"/>
          </ac:spMkLst>
        </pc:spChg>
      </pc:sldChg>
      <pc:sldChg chg="add del">
        <pc:chgData name="Peter Boos" userId="16c774be6a0c5653" providerId="LiveId" clId="{FC4DE009-12A0-485C-813C-1014D9574DC9}" dt="2026-04-14T15:46:37.849" v="602" actId="47"/>
        <pc:sldMkLst>
          <pc:docMk/>
          <pc:sldMk cId="633916266" sldId="312"/>
        </pc:sldMkLst>
      </pc:sldChg>
      <pc:sldChg chg="modSp del mod">
        <pc:chgData name="Peter Boos" userId="16c774be6a0c5653" providerId="LiveId" clId="{FC4DE009-12A0-485C-813C-1014D9574DC9}" dt="2026-04-15T01:02:43.085" v="1078" actId="47"/>
        <pc:sldMkLst>
          <pc:docMk/>
          <pc:sldMk cId="749325353" sldId="314"/>
        </pc:sldMkLst>
        <pc:picChg chg="mod modCrop">
          <ac:chgData name="Peter Boos" userId="16c774be6a0c5653" providerId="LiveId" clId="{FC4DE009-12A0-485C-813C-1014D9574DC9}" dt="2026-04-15T00:58:49.001" v="1037" actId="12788"/>
          <ac:picMkLst>
            <pc:docMk/>
            <pc:sldMk cId="749325353" sldId="314"/>
            <ac:picMk id="4" creationId="{FDAC00C4-F221-42C4-D370-CF7A22B8761C}"/>
          </ac:picMkLst>
        </pc:picChg>
      </pc:sldChg>
      <pc:sldChg chg="addSp delSp modSp mod ord modTransition">
        <pc:chgData name="Peter Boos" userId="16c774be6a0c5653" providerId="LiveId" clId="{FC4DE009-12A0-485C-813C-1014D9574DC9}" dt="2026-04-15T02:08:06.837" v="1409" actId="732"/>
        <pc:sldMkLst>
          <pc:docMk/>
          <pc:sldMk cId="916213649" sldId="315"/>
        </pc:sldMkLst>
        <pc:spChg chg="del">
          <ac:chgData name="Peter Boos" userId="16c774be6a0c5653" providerId="LiveId" clId="{FC4DE009-12A0-485C-813C-1014D9574DC9}" dt="2026-04-14T15:55:17.830" v="817" actId="478"/>
          <ac:spMkLst>
            <pc:docMk/>
            <pc:sldMk cId="916213649" sldId="315"/>
            <ac:spMk id="2" creationId="{213F243A-4B45-AF1F-3A53-3C69A52C65A2}"/>
          </ac:spMkLst>
        </pc:spChg>
        <pc:spChg chg="add mod">
          <ac:chgData name="Peter Boos" userId="16c774be6a0c5653" providerId="LiveId" clId="{FC4DE009-12A0-485C-813C-1014D9574DC9}" dt="2026-04-15T01:52:23.815" v="1270"/>
          <ac:spMkLst>
            <pc:docMk/>
            <pc:sldMk cId="916213649" sldId="315"/>
            <ac:spMk id="3" creationId="{D1995AE1-47CA-647F-47EA-972413C1FA5A}"/>
          </ac:spMkLst>
        </pc:spChg>
        <pc:spChg chg="add mod">
          <ac:chgData name="Peter Boos" userId="16c774be6a0c5653" providerId="LiveId" clId="{FC4DE009-12A0-485C-813C-1014D9574DC9}" dt="2026-04-14T16:15:35.279" v="1026" actId="1076"/>
          <ac:spMkLst>
            <pc:docMk/>
            <pc:sldMk cId="916213649" sldId="315"/>
            <ac:spMk id="7" creationId="{6F011CC7-A0EF-9796-8282-ADE35317DA23}"/>
          </ac:spMkLst>
        </pc:spChg>
        <pc:picChg chg="add mod modCrop">
          <ac:chgData name="Peter Boos" userId="16c774be6a0c5653" providerId="LiveId" clId="{FC4DE009-12A0-485C-813C-1014D9574DC9}" dt="2026-04-15T02:08:06.837" v="1409" actId="732"/>
          <ac:picMkLst>
            <pc:docMk/>
            <pc:sldMk cId="916213649" sldId="315"/>
            <ac:picMk id="5" creationId="{DA237E7B-E416-6323-7613-8F5507EAB622}"/>
          </ac:picMkLst>
        </pc:picChg>
      </pc:sldChg>
      <pc:sldChg chg="del">
        <pc:chgData name="Peter Boos" userId="16c774be6a0c5653" providerId="LiveId" clId="{FC4DE009-12A0-485C-813C-1014D9574DC9}" dt="2026-04-14T15:54:56.183" v="815" actId="47"/>
        <pc:sldMkLst>
          <pc:docMk/>
          <pc:sldMk cId="2241966077" sldId="316"/>
        </pc:sldMkLst>
      </pc:sldChg>
      <pc:sldChg chg="del">
        <pc:chgData name="Peter Boos" userId="16c774be6a0c5653" providerId="LiveId" clId="{FC4DE009-12A0-485C-813C-1014D9574DC9}" dt="2026-04-14T15:54:56.183" v="815" actId="47"/>
        <pc:sldMkLst>
          <pc:docMk/>
          <pc:sldMk cId="103192662" sldId="317"/>
        </pc:sldMkLst>
      </pc:sldChg>
      <pc:sldChg chg="addSp delSp modSp add del mod ord">
        <pc:chgData name="Peter Boos" userId="16c774be6a0c5653" providerId="LiveId" clId="{FC4DE009-12A0-485C-813C-1014D9574DC9}" dt="2026-04-15T00:58:54.989" v="1038" actId="47"/>
        <pc:sldMkLst>
          <pc:docMk/>
          <pc:sldMk cId="166703715" sldId="318"/>
        </pc:sldMkLst>
        <pc:picChg chg="add del mod">
          <ac:chgData name="Peter Boos" userId="16c774be6a0c5653" providerId="LiveId" clId="{FC4DE009-12A0-485C-813C-1014D9574DC9}" dt="2026-04-14T15:42:38.033" v="570" actId="478"/>
          <ac:picMkLst>
            <pc:docMk/>
            <pc:sldMk cId="166703715" sldId="318"/>
            <ac:picMk id="2" creationId="{D33CC098-4EFA-B9C0-8E7C-7D542F2BE547}"/>
          </ac:picMkLst>
        </pc:picChg>
      </pc:sldChg>
      <pc:sldChg chg="add del">
        <pc:chgData name="Peter Boos" userId="16c774be6a0c5653" providerId="LiveId" clId="{FC4DE009-12A0-485C-813C-1014D9574DC9}" dt="2026-04-14T15:41:11.947" v="559" actId="47"/>
        <pc:sldMkLst>
          <pc:docMk/>
          <pc:sldMk cId="3703644110" sldId="319"/>
        </pc:sldMkLst>
      </pc:sldChg>
      <pc:sldChg chg="del">
        <pc:chgData name="Peter Boos" userId="16c774be6a0c5653" providerId="LiveId" clId="{FC4DE009-12A0-485C-813C-1014D9574DC9}" dt="2026-04-14T15:27:39.689" v="290" actId="47"/>
        <pc:sldMkLst>
          <pc:docMk/>
          <pc:sldMk cId="3362515379" sldId="320"/>
        </pc:sldMkLst>
      </pc:sldChg>
      <pc:sldChg chg="del">
        <pc:chgData name="Peter Boos" userId="16c774be6a0c5653" providerId="LiveId" clId="{FC4DE009-12A0-485C-813C-1014D9574DC9}" dt="2026-04-15T00:59:23.962" v="1039" actId="47"/>
        <pc:sldMkLst>
          <pc:docMk/>
          <pc:sldMk cId="3706286063" sldId="322"/>
        </pc:sldMkLst>
      </pc:sldChg>
      <pc:sldChg chg="modSp add modTransition">
        <pc:chgData name="Peter Boos" userId="16c774be6a0c5653" providerId="LiveId" clId="{FC4DE009-12A0-485C-813C-1014D9574DC9}" dt="2026-04-15T01:57:19.217" v="1283"/>
        <pc:sldMkLst>
          <pc:docMk/>
          <pc:sldMk cId="2644483451" sldId="323"/>
        </pc:sldMkLst>
        <pc:spChg chg="mod">
          <ac:chgData name="Peter Boos" userId="16c774be6a0c5653" providerId="LiveId" clId="{FC4DE009-12A0-485C-813C-1014D9574DC9}" dt="2026-04-14T15:21:36.911" v="182"/>
          <ac:spMkLst>
            <pc:docMk/>
            <pc:sldMk cId="2644483451" sldId="323"/>
            <ac:spMk id="3" creationId="{9B73A7F8-07BB-06CF-EB15-826B96EEA07C}"/>
          </ac:spMkLst>
        </pc:spChg>
      </pc:sldChg>
      <pc:sldChg chg="modSp add mod">
        <pc:chgData name="Peter Boos" userId="16c774be6a0c5653" providerId="LiveId" clId="{FC4DE009-12A0-485C-813C-1014D9574DC9}" dt="2026-04-15T01:50:01.267" v="1268"/>
        <pc:sldMkLst>
          <pc:docMk/>
          <pc:sldMk cId="4121605099" sldId="324"/>
        </pc:sldMkLst>
        <pc:spChg chg="mod">
          <ac:chgData name="Peter Boos" userId="16c774be6a0c5653" providerId="LiveId" clId="{FC4DE009-12A0-485C-813C-1014D9574DC9}" dt="2026-04-15T01:50:01.267" v="1268"/>
          <ac:spMkLst>
            <pc:docMk/>
            <pc:sldMk cId="4121605099" sldId="324"/>
            <ac:spMk id="2" creationId="{60DB659B-5187-3523-5229-40B568958076}"/>
          </ac:spMkLst>
        </pc:spChg>
      </pc:sldChg>
      <pc:sldChg chg="modSp add mod modTransition">
        <pc:chgData name="Peter Boos" userId="16c774be6a0c5653" providerId="LiveId" clId="{FC4DE009-12A0-485C-813C-1014D9574DC9}" dt="2026-04-15T01:57:30.822" v="1286"/>
        <pc:sldMkLst>
          <pc:docMk/>
          <pc:sldMk cId="1794452921" sldId="325"/>
        </pc:sldMkLst>
        <pc:spChg chg="mod">
          <ac:chgData name="Peter Boos" userId="16c774be6a0c5653" providerId="LiveId" clId="{FC4DE009-12A0-485C-813C-1014D9574DC9}" dt="2026-04-15T01:49:36.962" v="1267"/>
          <ac:spMkLst>
            <pc:docMk/>
            <pc:sldMk cId="1794452921" sldId="325"/>
            <ac:spMk id="2" creationId="{6810F4DC-B89B-FD08-F83A-7B618C76097E}"/>
          </ac:spMkLst>
        </pc:spChg>
      </pc:sldChg>
      <pc:sldChg chg="modSp add mod">
        <pc:chgData name="Peter Boos" userId="16c774be6a0c5653" providerId="LiveId" clId="{FC4DE009-12A0-485C-813C-1014D9574DC9}" dt="2026-04-14T15:34:59.756" v="548" actId="20577"/>
        <pc:sldMkLst>
          <pc:docMk/>
          <pc:sldMk cId="969463812" sldId="326"/>
        </pc:sldMkLst>
        <pc:spChg chg="mod">
          <ac:chgData name="Peter Boos" userId="16c774be6a0c5653" providerId="LiveId" clId="{FC4DE009-12A0-485C-813C-1014D9574DC9}" dt="2026-04-14T15:34:59.756" v="548" actId="20577"/>
          <ac:spMkLst>
            <pc:docMk/>
            <pc:sldMk cId="969463812" sldId="326"/>
            <ac:spMk id="2" creationId="{BEE2EE6B-98BA-0BCB-3284-B1739314796E}"/>
          </ac:spMkLst>
        </pc:spChg>
      </pc:sldChg>
      <pc:sldChg chg="modSp add">
        <pc:chgData name="Peter Boos" userId="16c774be6a0c5653" providerId="LiveId" clId="{FC4DE009-12A0-485C-813C-1014D9574DC9}" dt="2026-04-14T15:35:09.573" v="549"/>
        <pc:sldMkLst>
          <pc:docMk/>
          <pc:sldMk cId="1526729276" sldId="327"/>
        </pc:sldMkLst>
        <pc:spChg chg="mod">
          <ac:chgData name="Peter Boos" userId="16c774be6a0c5653" providerId="LiveId" clId="{FC4DE009-12A0-485C-813C-1014D9574DC9}" dt="2026-04-14T15:35:09.573" v="549"/>
          <ac:spMkLst>
            <pc:docMk/>
            <pc:sldMk cId="1526729276" sldId="327"/>
            <ac:spMk id="2" creationId="{922BEA30-2AA1-D682-F10A-7182CCE00F83}"/>
          </ac:spMkLst>
        </pc:spChg>
      </pc:sldChg>
      <pc:sldChg chg="modSp add mod">
        <pc:chgData name="Peter Boos" userId="16c774be6a0c5653" providerId="LiveId" clId="{FC4DE009-12A0-485C-813C-1014D9574DC9}" dt="2026-04-14T15:45:30.607" v="599" actId="20577"/>
        <pc:sldMkLst>
          <pc:docMk/>
          <pc:sldMk cId="2396037383" sldId="328"/>
        </pc:sldMkLst>
        <pc:spChg chg="mod">
          <ac:chgData name="Peter Boos" userId="16c774be6a0c5653" providerId="LiveId" clId="{FC4DE009-12A0-485C-813C-1014D9574DC9}" dt="2026-04-14T15:45:30.607" v="599" actId="20577"/>
          <ac:spMkLst>
            <pc:docMk/>
            <pc:sldMk cId="2396037383" sldId="328"/>
            <ac:spMk id="2" creationId="{087FB137-4828-11B7-729E-B204FB579075}"/>
          </ac:spMkLst>
        </pc:spChg>
      </pc:sldChg>
      <pc:sldChg chg="add del setBg">
        <pc:chgData name="Peter Boos" userId="16c774be6a0c5653" providerId="LiveId" clId="{FC4DE009-12A0-485C-813C-1014D9574DC9}" dt="2026-04-15T02:09:36.160" v="1413"/>
        <pc:sldMkLst>
          <pc:docMk/>
          <pc:sldMk cId="1477957746" sldId="329"/>
        </pc:sldMkLst>
      </pc:sldChg>
      <pc:sldChg chg="add del modTransition">
        <pc:chgData name="Peter Boos" userId="16c774be6a0c5653" providerId="LiveId" clId="{FC4DE009-12A0-485C-813C-1014D9574DC9}" dt="2026-04-15T02:10:53.027" v="1417" actId="47"/>
        <pc:sldMkLst>
          <pc:docMk/>
          <pc:sldMk cId="3401428801" sldId="329"/>
        </pc:sldMkLst>
      </pc:sldChg>
      <pc:sldMasterChg chg="add del addSldLayout delSldLayout">
        <pc:chgData name="Peter Boos" userId="16c774be6a0c5653" providerId="LiveId" clId="{FC4DE009-12A0-485C-813C-1014D9574DC9}" dt="2026-04-15T00:58:54.989" v="1038" actId="47"/>
        <pc:sldMasterMkLst>
          <pc:docMk/>
          <pc:sldMasterMk cId="608832867" sldId="2147483706"/>
        </pc:sldMasterMkLst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1766589733" sldId="2147483707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986042775" sldId="2147483708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889052124" sldId="2147483709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3398652574" sldId="2147483710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3574008818" sldId="2147483711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759862340" sldId="2147483712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1991588804" sldId="2147483713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3204380488" sldId="2147483714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556296048" sldId="2147483715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2145699762" sldId="2147483716"/>
          </pc:sldLayoutMkLst>
        </pc:sldLayoutChg>
        <pc:sldLayoutChg chg="add del">
          <pc:chgData name="Peter Boos" userId="16c774be6a0c5653" providerId="LiveId" clId="{FC4DE009-12A0-485C-813C-1014D9574DC9}" dt="2026-04-15T00:58:54.989" v="1038" actId="47"/>
          <pc:sldLayoutMkLst>
            <pc:docMk/>
            <pc:sldMasterMk cId="608832867" sldId="2147483706"/>
            <pc:sldLayoutMk cId="1296896743" sldId="2147483717"/>
          </pc:sldLayoutMkLst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51DEF7-9E39-416E-B51B-3961F5D0A76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9716931-E35A-4CDE-A32A-BB9EA7081421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/>
            <a:t> </a:t>
          </a:r>
        </a:p>
      </dgm:t>
    </dgm:pt>
    <dgm:pt modelId="{94D7DA03-1488-411B-BE76-809DB58AA3E1}" type="parTrans" cxnId="{1907213F-4A1A-42BF-B6D0-703291A874B7}">
      <dgm:prSet/>
      <dgm:spPr/>
      <dgm:t>
        <a:bodyPr/>
        <a:lstStyle/>
        <a:p>
          <a:endParaRPr lang="pt-BR"/>
        </a:p>
      </dgm:t>
    </dgm:pt>
    <dgm:pt modelId="{1C04E047-7C13-43FF-B64C-AB27C5B00AF7}" type="sibTrans" cxnId="{1907213F-4A1A-42BF-B6D0-703291A874B7}">
      <dgm:prSet/>
      <dgm:spPr/>
      <dgm:t>
        <a:bodyPr/>
        <a:lstStyle/>
        <a:p>
          <a:endParaRPr lang="pt-BR"/>
        </a:p>
      </dgm:t>
    </dgm:pt>
    <dgm:pt modelId="{EE025D29-5C7A-44F5-9123-CA8008939E42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err="1">
              <a:solidFill>
                <a:schemeClr val="tx1"/>
              </a:solidFill>
            </a:rPr>
            <a:t>Beepe</a:t>
          </a:r>
          <a:r>
            <a:rPr lang="pt-BR" dirty="0">
              <a:solidFill>
                <a:schemeClr val="tx1"/>
              </a:solidFill>
            </a:rPr>
            <a:t> Arte</a:t>
          </a:r>
        </a:p>
      </dgm:t>
    </dgm:pt>
    <dgm:pt modelId="{540D1D82-2CEF-4C85-9FDD-94F72896751E}" type="parTrans" cxnId="{D0246708-21F9-4494-B0DB-7F233781C5AF}">
      <dgm:prSet/>
      <dgm:spPr/>
      <dgm:t>
        <a:bodyPr/>
        <a:lstStyle/>
        <a:p>
          <a:endParaRPr lang="pt-BR"/>
        </a:p>
      </dgm:t>
    </dgm:pt>
    <dgm:pt modelId="{884C7A96-5565-441C-A01B-226DE33A471F}" type="sibTrans" cxnId="{D0246708-21F9-4494-B0DB-7F233781C5AF}">
      <dgm:prSet/>
      <dgm:spPr>
        <a:solidFill>
          <a:schemeClr val="tx1"/>
        </a:solidFill>
      </dgm:spPr>
      <dgm:t>
        <a:bodyPr/>
        <a:lstStyle/>
        <a:p>
          <a:endParaRPr lang="pt-BR"/>
        </a:p>
      </dgm:t>
    </dgm:pt>
    <dgm:pt modelId="{38C89A48-547E-4FFB-B096-8557F2DF7A1B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err="1">
              <a:solidFill>
                <a:schemeClr val="tx1"/>
              </a:solidFill>
            </a:rPr>
            <a:t>Beepe</a:t>
          </a:r>
          <a:r>
            <a:rPr lang="pt-BR" dirty="0">
              <a:solidFill>
                <a:schemeClr val="tx1"/>
              </a:solidFill>
            </a:rPr>
            <a:t> Mídias</a:t>
          </a:r>
        </a:p>
      </dgm:t>
    </dgm:pt>
    <dgm:pt modelId="{BC334718-088A-4224-873D-18D0A966F03B}" type="parTrans" cxnId="{98CD3CA3-6590-4673-BE2D-3567254E8E3A}">
      <dgm:prSet/>
      <dgm:spPr/>
      <dgm:t>
        <a:bodyPr/>
        <a:lstStyle/>
        <a:p>
          <a:endParaRPr lang="pt-BR"/>
        </a:p>
      </dgm:t>
    </dgm:pt>
    <dgm:pt modelId="{CD54F578-36E1-42BF-93AE-F436156A70FA}" type="sibTrans" cxnId="{98CD3CA3-6590-4673-BE2D-3567254E8E3A}">
      <dgm:prSet/>
      <dgm:spPr>
        <a:solidFill>
          <a:schemeClr val="tx1"/>
        </a:solidFill>
      </dgm:spPr>
      <dgm:t>
        <a:bodyPr/>
        <a:lstStyle/>
        <a:p>
          <a:endParaRPr lang="pt-BR"/>
        </a:p>
      </dgm:t>
    </dgm:pt>
    <dgm:pt modelId="{621DD9A8-E72E-4F84-8FF4-BBB683B097CC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 err="1">
              <a:solidFill>
                <a:schemeClr val="tx1"/>
              </a:solidFill>
            </a:rPr>
            <a:t>Beepe</a:t>
          </a:r>
          <a:r>
            <a:rPr lang="pt-BR" dirty="0">
              <a:solidFill>
                <a:schemeClr val="tx1"/>
              </a:solidFill>
            </a:rPr>
            <a:t> T.I.</a:t>
          </a:r>
        </a:p>
      </dgm:t>
    </dgm:pt>
    <dgm:pt modelId="{76169DA5-025B-4A2D-8C47-9174729A2BCD}" type="parTrans" cxnId="{928B8EDB-80F5-4A1F-A62D-F92B240DECFF}">
      <dgm:prSet/>
      <dgm:spPr/>
      <dgm:t>
        <a:bodyPr/>
        <a:lstStyle/>
        <a:p>
          <a:endParaRPr lang="pt-BR"/>
        </a:p>
      </dgm:t>
    </dgm:pt>
    <dgm:pt modelId="{CE09863A-5864-4802-A38E-24BF9272B137}" type="sibTrans" cxnId="{928B8EDB-80F5-4A1F-A62D-F92B240DECFF}">
      <dgm:prSet/>
      <dgm:spPr>
        <a:solidFill>
          <a:schemeClr val="tx1"/>
        </a:solidFill>
      </dgm:spPr>
      <dgm:t>
        <a:bodyPr/>
        <a:lstStyle/>
        <a:p>
          <a:endParaRPr lang="pt-BR"/>
        </a:p>
      </dgm:t>
    </dgm:pt>
    <dgm:pt modelId="{EE551A24-90A1-42FC-A504-9EE31E6ECB3B}">
      <dgm:prSet phldrT="[Texto]"/>
      <dgm:spPr>
        <a:solidFill>
          <a:schemeClr val="tx1"/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Grafismos B&amp;P</a:t>
          </a:r>
        </a:p>
      </dgm:t>
    </dgm:pt>
    <dgm:pt modelId="{8CBCC872-6CB4-40F0-9C1C-EB560ADEB2AA}" type="parTrans" cxnId="{78704CB3-B619-48A1-B352-B978A71D3C02}">
      <dgm:prSet/>
      <dgm:spPr/>
      <dgm:t>
        <a:bodyPr/>
        <a:lstStyle/>
        <a:p>
          <a:endParaRPr lang="pt-BR"/>
        </a:p>
      </dgm:t>
    </dgm:pt>
    <dgm:pt modelId="{12A4AAC0-88A8-4971-8BD2-E48607964888}" type="sibTrans" cxnId="{78704CB3-B619-48A1-B352-B978A71D3C02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8297B7E9-27C3-42AC-B70A-152FE940BF01}" type="pres">
      <dgm:prSet presAssocID="{4951DEF7-9E39-416E-B51B-3961F5D0A76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BFF0C7E-46C6-4D2E-9DDB-B95141B463B7}" type="pres">
      <dgm:prSet presAssocID="{A9716931-E35A-4CDE-A32A-BB9EA7081421}" presName="centerShape" presStyleLbl="node0" presStyleIdx="0" presStyleCnt="1"/>
      <dgm:spPr/>
    </dgm:pt>
    <dgm:pt modelId="{FAD95E38-18B0-4D9B-A4DE-149A08FBA16D}" type="pres">
      <dgm:prSet presAssocID="{EE025D29-5C7A-44F5-9123-CA8008939E42}" presName="node" presStyleLbl="node1" presStyleIdx="0" presStyleCnt="4" custScaleX="67003" custScaleY="67003">
        <dgm:presLayoutVars>
          <dgm:bulletEnabled val="1"/>
        </dgm:presLayoutVars>
      </dgm:prSet>
      <dgm:spPr/>
    </dgm:pt>
    <dgm:pt modelId="{08180044-DCF7-48D8-A1F5-A6E313028DBC}" type="pres">
      <dgm:prSet presAssocID="{EE025D29-5C7A-44F5-9123-CA8008939E42}" presName="dummy" presStyleCnt="0"/>
      <dgm:spPr/>
    </dgm:pt>
    <dgm:pt modelId="{DE64D037-93C3-41D4-A91C-9FA4F5660ABD}" type="pres">
      <dgm:prSet presAssocID="{884C7A96-5565-441C-A01B-226DE33A471F}" presName="sibTrans" presStyleLbl="sibTrans2D1" presStyleIdx="0" presStyleCnt="4"/>
      <dgm:spPr/>
    </dgm:pt>
    <dgm:pt modelId="{134C2147-B02C-4309-9137-AD8F30AB0597}" type="pres">
      <dgm:prSet presAssocID="{38C89A48-547E-4FFB-B096-8557F2DF7A1B}" presName="node" presStyleLbl="node1" presStyleIdx="1" presStyleCnt="4" custScaleX="67003" custScaleY="67003">
        <dgm:presLayoutVars>
          <dgm:bulletEnabled val="1"/>
        </dgm:presLayoutVars>
      </dgm:prSet>
      <dgm:spPr/>
    </dgm:pt>
    <dgm:pt modelId="{1C4CB483-BB9D-4698-A8C4-2C8C0FA0C06C}" type="pres">
      <dgm:prSet presAssocID="{38C89A48-547E-4FFB-B096-8557F2DF7A1B}" presName="dummy" presStyleCnt="0"/>
      <dgm:spPr/>
    </dgm:pt>
    <dgm:pt modelId="{00222C97-7726-4704-B5D0-D19CAA61364A}" type="pres">
      <dgm:prSet presAssocID="{CD54F578-36E1-42BF-93AE-F436156A70FA}" presName="sibTrans" presStyleLbl="sibTrans2D1" presStyleIdx="1" presStyleCnt="4" custLinFactNeighborY="-1044"/>
      <dgm:spPr/>
    </dgm:pt>
    <dgm:pt modelId="{31455DDA-8A85-40C6-B7AA-675FB57BB158}" type="pres">
      <dgm:prSet presAssocID="{621DD9A8-E72E-4F84-8FF4-BBB683B097CC}" presName="node" presStyleLbl="node1" presStyleIdx="2" presStyleCnt="4" custScaleX="67003" custScaleY="67003">
        <dgm:presLayoutVars>
          <dgm:bulletEnabled val="1"/>
        </dgm:presLayoutVars>
      </dgm:prSet>
      <dgm:spPr/>
    </dgm:pt>
    <dgm:pt modelId="{03A628B6-8E8D-4925-9C2B-2E54A7F2650A}" type="pres">
      <dgm:prSet presAssocID="{621DD9A8-E72E-4F84-8FF4-BBB683B097CC}" presName="dummy" presStyleCnt="0"/>
      <dgm:spPr/>
    </dgm:pt>
    <dgm:pt modelId="{21AE2DBA-4022-4B2A-BDE4-9B941EC7F81E}" type="pres">
      <dgm:prSet presAssocID="{CE09863A-5864-4802-A38E-24BF9272B137}" presName="sibTrans" presStyleLbl="sibTrans2D1" presStyleIdx="2" presStyleCnt="4"/>
      <dgm:spPr/>
    </dgm:pt>
    <dgm:pt modelId="{5923993D-6F04-4C8C-BD39-808EAA3C4BB1}" type="pres">
      <dgm:prSet presAssocID="{EE551A24-90A1-42FC-A504-9EE31E6ECB3B}" presName="node" presStyleLbl="node1" presStyleIdx="3" presStyleCnt="4" custScaleX="67003" custScaleY="67003">
        <dgm:presLayoutVars>
          <dgm:bulletEnabled val="1"/>
        </dgm:presLayoutVars>
      </dgm:prSet>
      <dgm:spPr/>
    </dgm:pt>
    <dgm:pt modelId="{8E407AF4-97D8-45DE-BD56-B20A13148BA3}" type="pres">
      <dgm:prSet presAssocID="{EE551A24-90A1-42FC-A504-9EE31E6ECB3B}" presName="dummy" presStyleCnt="0"/>
      <dgm:spPr/>
    </dgm:pt>
    <dgm:pt modelId="{8E7DE515-6BDB-4CFF-BC9C-A68EBA4B6F45}" type="pres">
      <dgm:prSet presAssocID="{12A4AAC0-88A8-4971-8BD2-E48607964888}" presName="sibTrans" presStyleLbl="sibTrans2D1" presStyleIdx="3" presStyleCnt="4"/>
      <dgm:spPr/>
    </dgm:pt>
  </dgm:ptLst>
  <dgm:cxnLst>
    <dgm:cxn modelId="{D0246708-21F9-4494-B0DB-7F233781C5AF}" srcId="{A9716931-E35A-4CDE-A32A-BB9EA7081421}" destId="{EE025D29-5C7A-44F5-9123-CA8008939E42}" srcOrd="0" destOrd="0" parTransId="{540D1D82-2CEF-4C85-9FDD-94F72896751E}" sibTransId="{884C7A96-5565-441C-A01B-226DE33A471F}"/>
    <dgm:cxn modelId="{25FCA930-683F-4205-9E8F-DA96B6884BAF}" type="presOf" srcId="{38C89A48-547E-4FFB-B096-8557F2DF7A1B}" destId="{134C2147-B02C-4309-9137-AD8F30AB0597}" srcOrd="0" destOrd="0" presId="urn:microsoft.com/office/officeart/2005/8/layout/radial6"/>
    <dgm:cxn modelId="{1907213F-4A1A-42BF-B6D0-703291A874B7}" srcId="{4951DEF7-9E39-416E-B51B-3961F5D0A76A}" destId="{A9716931-E35A-4CDE-A32A-BB9EA7081421}" srcOrd="0" destOrd="0" parTransId="{94D7DA03-1488-411B-BE76-809DB58AA3E1}" sibTransId="{1C04E047-7C13-43FF-B64C-AB27C5B00AF7}"/>
    <dgm:cxn modelId="{43C63980-6EFF-4737-A1F0-D08B7AE875A7}" type="presOf" srcId="{EE025D29-5C7A-44F5-9123-CA8008939E42}" destId="{FAD95E38-18B0-4D9B-A4DE-149A08FBA16D}" srcOrd="0" destOrd="0" presId="urn:microsoft.com/office/officeart/2005/8/layout/radial6"/>
    <dgm:cxn modelId="{51FEB186-D8D5-4E7C-BB16-5CABB80AD947}" type="presOf" srcId="{A9716931-E35A-4CDE-A32A-BB9EA7081421}" destId="{0BFF0C7E-46C6-4D2E-9DDB-B95141B463B7}" srcOrd="0" destOrd="0" presId="urn:microsoft.com/office/officeart/2005/8/layout/radial6"/>
    <dgm:cxn modelId="{5B6B259B-0830-4312-BE82-456684164DAB}" type="presOf" srcId="{CD54F578-36E1-42BF-93AE-F436156A70FA}" destId="{00222C97-7726-4704-B5D0-D19CAA61364A}" srcOrd="0" destOrd="0" presId="urn:microsoft.com/office/officeart/2005/8/layout/radial6"/>
    <dgm:cxn modelId="{8E05729B-0D23-4B00-A4B0-613B305BA14C}" type="presOf" srcId="{12A4AAC0-88A8-4971-8BD2-E48607964888}" destId="{8E7DE515-6BDB-4CFF-BC9C-A68EBA4B6F45}" srcOrd="0" destOrd="0" presId="urn:microsoft.com/office/officeart/2005/8/layout/radial6"/>
    <dgm:cxn modelId="{98CD3CA3-6590-4673-BE2D-3567254E8E3A}" srcId="{A9716931-E35A-4CDE-A32A-BB9EA7081421}" destId="{38C89A48-547E-4FFB-B096-8557F2DF7A1B}" srcOrd="1" destOrd="0" parTransId="{BC334718-088A-4224-873D-18D0A966F03B}" sibTransId="{CD54F578-36E1-42BF-93AE-F436156A70FA}"/>
    <dgm:cxn modelId="{2C5BD5B2-5147-49A7-B709-021929DB2403}" type="presOf" srcId="{621DD9A8-E72E-4F84-8FF4-BBB683B097CC}" destId="{31455DDA-8A85-40C6-B7AA-675FB57BB158}" srcOrd="0" destOrd="0" presId="urn:microsoft.com/office/officeart/2005/8/layout/radial6"/>
    <dgm:cxn modelId="{78704CB3-B619-48A1-B352-B978A71D3C02}" srcId="{A9716931-E35A-4CDE-A32A-BB9EA7081421}" destId="{EE551A24-90A1-42FC-A504-9EE31E6ECB3B}" srcOrd="3" destOrd="0" parTransId="{8CBCC872-6CB4-40F0-9C1C-EB560ADEB2AA}" sibTransId="{12A4AAC0-88A8-4971-8BD2-E48607964888}"/>
    <dgm:cxn modelId="{649C54B3-170F-432C-BB41-745485606083}" type="presOf" srcId="{4951DEF7-9E39-416E-B51B-3961F5D0A76A}" destId="{8297B7E9-27C3-42AC-B70A-152FE940BF01}" srcOrd="0" destOrd="0" presId="urn:microsoft.com/office/officeart/2005/8/layout/radial6"/>
    <dgm:cxn modelId="{09ED9CB9-7BBF-4537-9E70-5FAE477034DD}" type="presOf" srcId="{EE551A24-90A1-42FC-A504-9EE31E6ECB3B}" destId="{5923993D-6F04-4C8C-BD39-808EAA3C4BB1}" srcOrd="0" destOrd="0" presId="urn:microsoft.com/office/officeart/2005/8/layout/radial6"/>
    <dgm:cxn modelId="{FF5911D1-FA0F-4DB6-8FE4-C750BA1C3001}" type="presOf" srcId="{884C7A96-5565-441C-A01B-226DE33A471F}" destId="{DE64D037-93C3-41D4-A91C-9FA4F5660ABD}" srcOrd="0" destOrd="0" presId="urn:microsoft.com/office/officeart/2005/8/layout/radial6"/>
    <dgm:cxn modelId="{CEC612D3-84BE-4D2D-9F4A-9B770A5E6BA1}" type="presOf" srcId="{CE09863A-5864-4802-A38E-24BF9272B137}" destId="{21AE2DBA-4022-4B2A-BDE4-9B941EC7F81E}" srcOrd="0" destOrd="0" presId="urn:microsoft.com/office/officeart/2005/8/layout/radial6"/>
    <dgm:cxn modelId="{928B8EDB-80F5-4A1F-A62D-F92B240DECFF}" srcId="{A9716931-E35A-4CDE-A32A-BB9EA7081421}" destId="{621DD9A8-E72E-4F84-8FF4-BBB683B097CC}" srcOrd="2" destOrd="0" parTransId="{76169DA5-025B-4A2D-8C47-9174729A2BCD}" sibTransId="{CE09863A-5864-4802-A38E-24BF9272B137}"/>
    <dgm:cxn modelId="{E463B494-DA43-4077-AD38-BE0CC2481C5C}" type="presParOf" srcId="{8297B7E9-27C3-42AC-B70A-152FE940BF01}" destId="{0BFF0C7E-46C6-4D2E-9DDB-B95141B463B7}" srcOrd="0" destOrd="0" presId="urn:microsoft.com/office/officeart/2005/8/layout/radial6"/>
    <dgm:cxn modelId="{6C4EDEC3-1649-4530-9798-0774FD16E786}" type="presParOf" srcId="{8297B7E9-27C3-42AC-B70A-152FE940BF01}" destId="{FAD95E38-18B0-4D9B-A4DE-149A08FBA16D}" srcOrd="1" destOrd="0" presId="urn:microsoft.com/office/officeart/2005/8/layout/radial6"/>
    <dgm:cxn modelId="{0E195C61-F124-420A-82D1-238BB2B8C056}" type="presParOf" srcId="{8297B7E9-27C3-42AC-B70A-152FE940BF01}" destId="{08180044-DCF7-48D8-A1F5-A6E313028DBC}" srcOrd="2" destOrd="0" presId="urn:microsoft.com/office/officeart/2005/8/layout/radial6"/>
    <dgm:cxn modelId="{C2028B6E-D503-4DBC-B47F-3D69E39F84AE}" type="presParOf" srcId="{8297B7E9-27C3-42AC-B70A-152FE940BF01}" destId="{DE64D037-93C3-41D4-A91C-9FA4F5660ABD}" srcOrd="3" destOrd="0" presId="urn:microsoft.com/office/officeart/2005/8/layout/radial6"/>
    <dgm:cxn modelId="{285D1891-5FBC-4657-9EDC-B6618465A9C9}" type="presParOf" srcId="{8297B7E9-27C3-42AC-B70A-152FE940BF01}" destId="{134C2147-B02C-4309-9137-AD8F30AB0597}" srcOrd="4" destOrd="0" presId="urn:microsoft.com/office/officeart/2005/8/layout/radial6"/>
    <dgm:cxn modelId="{851A2EA9-9D14-4B4C-B7FB-5795CC82E20D}" type="presParOf" srcId="{8297B7E9-27C3-42AC-B70A-152FE940BF01}" destId="{1C4CB483-BB9D-4698-A8C4-2C8C0FA0C06C}" srcOrd="5" destOrd="0" presId="urn:microsoft.com/office/officeart/2005/8/layout/radial6"/>
    <dgm:cxn modelId="{37A48C27-83D8-4AF3-9FEC-788CD18CB251}" type="presParOf" srcId="{8297B7E9-27C3-42AC-B70A-152FE940BF01}" destId="{00222C97-7726-4704-B5D0-D19CAA61364A}" srcOrd="6" destOrd="0" presId="urn:microsoft.com/office/officeart/2005/8/layout/radial6"/>
    <dgm:cxn modelId="{91A80075-4A4E-4DA8-979E-EB47D84A1F44}" type="presParOf" srcId="{8297B7E9-27C3-42AC-B70A-152FE940BF01}" destId="{31455DDA-8A85-40C6-B7AA-675FB57BB158}" srcOrd="7" destOrd="0" presId="urn:microsoft.com/office/officeart/2005/8/layout/radial6"/>
    <dgm:cxn modelId="{2AA61DB9-E87A-470D-BB37-68C34EE4C678}" type="presParOf" srcId="{8297B7E9-27C3-42AC-B70A-152FE940BF01}" destId="{03A628B6-8E8D-4925-9C2B-2E54A7F2650A}" srcOrd="8" destOrd="0" presId="urn:microsoft.com/office/officeart/2005/8/layout/radial6"/>
    <dgm:cxn modelId="{6E24FD7E-4A3D-4325-9CA5-3DB8DC9D4EA1}" type="presParOf" srcId="{8297B7E9-27C3-42AC-B70A-152FE940BF01}" destId="{21AE2DBA-4022-4B2A-BDE4-9B941EC7F81E}" srcOrd="9" destOrd="0" presId="urn:microsoft.com/office/officeart/2005/8/layout/radial6"/>
    <dgm:cxn modelId="{D40C7C39-9650-488B-AB60-4B6395E653E2}" type="presParOf" srcId="{8297B7E9-27C3-42AC-B70A-152FE940BF01}" destId="{5923993D-6F04-4C8C-BD39-808EAA3C4BB1}" srcOrd="10" destOrd="0" presId="urn:microsoft.com/office/officeart/2005/8/layout/radial6"/>
    <dgm:cxn modelId="{2D97AAE7-11D3-425E-A8E1-AB14F1DE7A28}" type="presParOf" srcId="{8297B7E9-27C3-42AC-B70A-152FE940BF01}" destId="{8E407AF4-97D8-45DE-BD56-B20A13148BA3}" srcOrd="11" destOrd="0" presId="urn:microsoft.com/office/officeart/2005/8/layout/radial6"/>
    <dgm:cxn modelId="{FD12DD5C-6BBD-44CD-9CFE-09772F886D75}" type="presParOf" srcId="{8297B7E9-27C3-42AC-B70A-152FE940BF01}" destId="{8E7DE515-6BDB-4CFF-BC9C-A68EBA4B6F4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6B8189-090F-4B4D-B9EA-DE287F65AA1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92B0DDC6-9850-4010-BA1D-853FCE592E3A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 dirty="0"/>
            <a:t> </a:t>
          </a:r>
          <a:endParaRPr lang="en-US" b="1" dirty="0"/>
        </a:p>
      </dgm:t>
    </dgm:pt>
    <dgm:pt modelId="{F5CE8151-C5AF-4EDF-B76E-7A9F8DDD5567}" type="parTrans" cxnId="{448E8C8B-A2E6-4A43-AA12-F3223523EAE9}">
      <dgm:prSet/>
      <dgm:spPr/>
      <dgm:t>
        <a:bodyPr/>
        <a:lstStyle/>
        <a:p>
          <a:endParaRPr lang="en-US"/>
        </a:p>
      </dgm:t>
    </dgm:pt>
    <dgm:pt modelId="{5DC28EE5-D37C-4390-BA8F-1BA7999AB6BE}" type="sibTrans" cxnId="{448E8C8B-A2E6-4A43-AA12-F3223523EAE9}">
      <dgm:prSet/>
      <dgm:spPr/>
      <dgm:t>
        <a:bodyPr/>
        <a:lstStyle/>
        <a:p>
          <a:endParaRPr lang="en-US"/>
        </a:p>
      </dgm:t>
    </dgm:pt>
    <dgm:pt modelId="{8D80A03E-4A44-4E80-BD5B-527E12EE5C9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 dirty="0"/>
            <a:t> </a:t>
          </a:r>
          <a:endParaRPr lang="en-US" b="1" dirty="0"/>
        </a:p>
      </dgm:t>
    </dgm:pt>
    <dgm:pt modelId="{EB5CD08E-8684-4EF0-93FA-54652D06035F}" type="parTrans" cxnId="{4A7253D8-0423-4424-BE94-DE26413E436E}">
      <dgm:prSet/>
      <dgm:spPr/>
      <dgm:t>
        <a:bodyPr/>
        <a:lstStyle/>
        <a:p>
          <a:endParaRPr lang="en-US"/>
        </a:p>
      </dgm:t>
    </dgm:pt>
    <dgm:pt modelId="{AC50EA99-5050-45CC-9BCF-225636B2ACEE}" type="sibTrans" cxnId="{4A7253D8-0423-4424-BE94-DE26413E436E}">
      <dgm:prSet/>
      <dgm:spPr/>
      <dgm:t>
        <a:bodyPr/>
        <a:lstStyle/>
        <a:p>
          <a:endParaRPr lang="en-US"/>
        </a:p>
      </dgm:t>
    </dgm:pt>
    <dgm:pt modelId="{1DEFB76A-3869-40A4-BEBB-552388DA401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 dirty="0"/>
            <a:t> </a:t>
          </a:r>
          <a:endParaRPr lang="en-US" b="1" dirty="0"/>
        </a:p>
      </dgm:t>
    </dgm:pt>
    <dgm:pt modelId="{E20CFEC9-E78C-4796-949B-756A8C27CB72}" type="parTrans" cxnId="{16D7A397-07B7-4612-86DC-B5C3F9690C9C}">
      <dgm:prSet/>
      <dgm:spPr/>
      <dgm:t>
        <a:bodyPr/>
        <a:lstStyle/>
        <a:p>
          <a:endParaRPr lang="pt-BR"/>
        </a:p>
      </dgm:t>
    </dgm:pt>
    <dgm:pt modelId="{0F42851C-099B-4046-83F6-8F4786AF49B3}" type="sibTrans" cxnId="{16D7A397-07B7-4612-86DC-B5C3F9690C9C}">
      <dgm:prSet/>
      <dgm:spPr/>
      <dgm:t>
        <a:bodyPr/>
        <a:lstStyle/>
        <a:p>
          <a:endParaRPr lang="pt-BR"/>
        </a:p>
      </dgm:t>
    </dgm:pt>
    <dgm:pt modelId="{790E02E8-4B4C-4F41-AC79-2128D6E59A27}" type="pres">
      <dgm:prSet presAssocID="{B46B8189-090F-4B4D-B9EA-DE287F65AA13}" presName="root" presStyleCnt="0">
        <dgm:presLayoutVars>
          <dgm:dir/>
          <dgm:resizeHandles val="exact"/>
        </dgm:presLayoutVars>
      </dgm:prSet>
      <dgm:spPr/>
    </dgm:pt>
    <dgm:pt modelId="{8DCE0E37-7735-49EA-983D-1CBB0ABC2E79}" type="pres">
      <dgm:prSet presAssocID="{92B0DDC6-9850-4010-BA1D-853FCE592E3A}" presName="compNode" presStyleCnt="0"/>
      <dgm:spPr/>
    </dgm:pt>
    <dgm:pt modelId="{D636A546-FC54-4DCA-9585-B1CB9719F3AC}" type="pres">
      <dgm:prSet presAssocID="{92B0DDC6-9850-4010-BA1D-853FCE592E3A}" presName="iconRect" presStyleLbl="node1" presStyleIdx="0" presStyleCnt="3" custScaleX="99950" custScaleY="99950" custLinFactNeighborX="-2800" custLinFactNeighborY="34230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F36A34B9-312C-4AA6-93A2-7694B0764630}" type="pres">
      <dgm:prSet presAssocID="{92B0DDC6-9850-4010-BA1D-853FCE592E3A}" presName="spaceRect" presStyleCnt="0"/>
      <dgm:spPr/>
    </dgm:pt>
    <dgm:pt modelId="{9FB860A7-E4BA-4E30-BB5A-EA54E3812278}" type="pres">
      <dgm:prSet presAssocID="{92B0DDC6-9850-4010-BA1D-853FCE592E3A}" presName="textRect" presStyleLbl="revTx" presStyleIdx="0" presStyleCnt="3" custLinFactNeighborX="-1260" custLinFactNeighborY="46872">
        <dgm:presLayoutVars>
          <dgm:chMax val="1"/>
          <dgm:chPref val="1"/>
        </dgm:presLayoutVars>
      </dgm:prSet>
      <dgm:spPr/>
    </dgm:pt>
    <dgm:pt modelId="{8E8DA2FB-96AF-470E-92D9-75972E27ADEE}" type="pres">
      <dgm:prSet presAssocID="{5DC28EE5-D37C-4390-BA8F-1BA7999AB6BE}" presName="sibTrans" presStyleCnt="0"/>
      <dgm:spPr/>
    </dgm:pt>
    <dgm:pt modelId="{68195622-3427-4D89-A6F2-C8A02347DA48}" type="pres">
      <dgm:prSet presAssocID="{1DEFB76A-3869-40A4-BEBB-552388DA4014}" presName="compNode" presStyleCnt="0"/>
      <dgm:spPr/>
    </dgm:pt>
    <dgm:pt modelId="{C0603D16-4A68-4A99-A460-4718C1955487}" type="pres">
      <dgm:prSet presAssocID="{1DEFB76A-3869-40A4-BEBB-552388DA4014}" presName="iconRect" presStyleLbl="node1" presStyleIdx="1" presStyleCnt="3" custScaleX="111087" custScaleY="111087" custLinFactNeighborX="-2800" custLinFactNeighborY="34230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BCAC81E1-CA9E-4EB6-AE58-57CDEE63E8CF}" type="pres">
      <dgm:prSet presAssocID="{1DEFB76A-3869-40A4-BEBB-552388DA4014}" presName="spaceRect" presStyleCnt="0"/>
      <dgm:spPr/>
    </dgm:pt>
    <dgm:pt modelId="{61E43B8D-6829-4F96-92A8-090844609A2C}" type="pres">
      <dgm:prSet presAssocID="{1DEFB76A-3869-40A4-BEBB-552388DA4014}" presName="textRect" presStyleLbl="revTx" presStyleIdx="1" presStyleCnt="3" custLinFactNeighborX="-1260" custLinFactNeighborY="45360">
        <dgm:presLayoutVars>
          <dgm:chMax val="1"/>
          <dgm:chPref val="1"/>
        </dgm:presLayoutVars>
      </dgm:prSet>
      <dgm:spPr/>
    </dgm:pt>
    <dgm:pt modelId="{032DF567-15CC-4A9E-86C2-B9025A8078CD}" type="pres">
      <dgm:prSet presAssocID="{0F42851C-099B-4046-83F6-8F4786AF49B3}" presName="sibTrans" presStyleCnt="0"/>
      <dgm:spPr/>
    </dgm:pt>
    <dgm:pt modelId="{32F19A54-B7A4-4B72-A889-6BC0A63C61E1}" type="pres">
      <dgm:prSet presAssocID="{8D80A03E-4A44-4E80-BD5B-527E12EE5C95}" presName="compNode" presStyleCnt="0"/>
      <dgm:spPr/>
    </dgm:pt>
    <dgm:pt modelId="{25FBBA1C-6A0E-4CFC-B348-4556D131C7CF}" type="pres">
      <dgm:prSet presAssocID="{8D80A03E-4A44-4E80-BD5B-527E12EE5C95}" presName="iconRect" presStyleLbl="node1" presStyleIdx="2" presStyleCnt="3" custScaleX="90976" custScaleY="90976" custLinFactNeighborY="4059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ED380099-2E7E-494E-8320-5D8264818F71}" type="pres">
      <dgm:prSet presAssocID="{8D80A03E-4A44-4E80-BD5B-527E12EE5C95}" presName="spaceRect" presStyleCnt="0"/>
      <dgm:spPr/>
    </dgm:pt>
    <dgm:pt modelId="{681DD990-561D-4EDA-810E-AFF4C946DC46}" type="pres">
      <dgm:prSet presAssocID="{8D80A03E-4A44-4E80-BD5B-527E12EE5C95}" presName="textRect" presStyleLbl="revTx" presStyleIdx="2" presStyleCnt="3" custLinFactNeighborY="57456">
        <dgm:presLayoutVars>
          <dgm:chMax val="1"/>
          <dgm:chPref val="1"/>
        </dgm:presLayoutVars>
      </dgm:prSet>
      <dgm:spPr/>
    </dgm:pt>
  </dgm:ptLst>
  <dgm:cxnLst>
    <dgm:cxn modelId="{B388A537-6FD7-4AC1-AE14-AC1C17691DD9}" type="presOf" srcId="{8D80A03E-4A44-4E80-BD5B-527E12EE5C95}" destId="{681DD990-561D-4EDA-810E-AFF4C946DC46}" srcOrd="0" destOrd="0" presId="urn:microsoft.com/office/officeart/2018/2/layout/IconLabelList"/>
    <dgm:cxn modelId="{DC7DB173-5D44-483F-AB59-0F7BEC0E45AD}" type="presOf" srcId="{B46B8189-090F-4B4D-B9EA-DE287F65AA13}" destId="{790E02E8-4B4C-4F41-AC79-2128D6E59A27}" srcOrd="0" destOrd="0" presId="urn:microsoft.com/office/officeart/2018/2/layout/IconLabelList"/>
    <dgm:cxn modelId="{448E8C8B-A2E6-4A43-AA12-F3223523EAE9}" srcId="{B46B8189-090F-4B4D-B9EA-DE287F65AA13}" destId="{92B0DDC6-9850-4010-BA1D-853FCE592E3A}" srcOrd="0" destOrd="0" parTransId="{F5CE8151-C5AF-4EDF-B76E-7A9F8DDD5567}" sibTransId="{5DC28EE5-D37C-4390-BA8F-1BA7999AB6BE}"/>
    <dgm:cxn modelId="{C76CE291-7052-4261-8B75-7ECAEED74ADB}" type="presOf" srcId="{1DEFB76A-3869-40A4-BEBB-552388DA4014}" destId="{61E43B8D-6829-4F96-92A8-090844609A2C}" srcOrd="0" destOrd="0" presId="urn:microsoft.com/office/officeart/2018/2/layout/IconLabelList"/>
    <dgm:cxn modelId="{16D7A397-07B7-4612-86DC-B5C3F9690C9C}" srcId="{B46B8189-090F-4B4D-B9EA-DE287F65AA13}" destId="{1DEFB76A-3869-40A4-BEBB-552388DA4014}" srcOrd="1" destOrd="0" parTransId="{E20CFEC9-E78C-4796-949B-756A8C27CB72}" sibTransId="{0F42851C-099B-4046-83F6-8F4786AF49B3}"/>
    <dgm:cxn modelId="{4A7253D8-0423-4424-BE94-DE26413E436E}" srcId="{B46B8189-090F-4B4D-B9EA-DE287F65AA13}" destId="{8D80A03E-4A44-4E80-BD5B-527E12EE5C95}" srcOrd="2" destOrd="0" parTransId="{EB5CD08E-8684-4EF0-93FA-54652D06035F}" sibTransId="{AC50EA99-5050-45CC-9BCF-225636B2ACEE}"/>
    <dgm:cxn modelId="{CC0D81FD-EDC3-453F-A250-6507F25DE3F2}" type="presOf" srcId="{92B0DDC6-9850-4010-BA1D-853FCE592E3A}" destId="{9FB860A7-E4BA-4E30-BB5A-EA54E3812278}" srcOrd="0" destOrd="0" presId="urn:microsoft.com/office/officeart/2018/2/layout/IconLabelList"/>
    <dgm:cxn modelId="{A4F69E81-E6DB-4E57-8680-AC441EEC8918}" type="presParOf" srcId="{790E02E8-4B4C-4F41-AC79-2128D6E59A27}" destId="{8DCE0E37-7735-49EA-983D-1CBB0ABC2E79}" srcOrd="0" destOrd="0" presId="urn:microsoft.com/office/officeart/2018/2/layout/IconLabelList"/>
    <dgm:cxn modelId="{5326D8F6-2CB2-4209-BE60-ACCE6BCDA79C}" type="presParOf" srcId="{8DCE0E37-7735-49EA-983D-1CBB0ABC2E79}" destId="{D636A546-FC54-4DCA-9585-B1CB9719F3AC}" srcOrd="0" destOrd="0" presId="urn:microsoft.com/office/officeart/2018/2/layout/IconLabelList"/>
    <dgm:cxn modelId="{DB8F3E19-84BC-4978-8F2E-5227FF0A99A5}" type="presParOf" srcId="{8DCE0E37-7735-49EA-983D-1CBB0ABC2E79}" destId="{F36A34B9-312C-4AA6-93A2-7694B0764630}" srcOrd="1" destOrd="0" presId="urn:microsoft.com/office/officeart/2018/2/layout/IconLabelList"/>
    <dgm:cxn modelId="{128CCDC4-8054-4B35-B2D8-D15221103F83}" type="presParOf" srcId="{8DCE0E37-7735-49EA-983D-1CBB0ABC2E79}" destId="{9FB860A7-E4BA-4E30-BB5A-EA54E3812278}" srcOrd="2" destOrd="0" presId="urn:microsoft.com/office/officeart/2018/2/layout/IconLabelList"/>
    <dgm:cxn modelId="{F5600E94-B19E-4E8B-A17F-3C96909A7CAE}" type="presParOf" srcId="{790E02E8-4B4C-4F41-AC79-2128D6E59A27}" destId="{8E8DA2FB-96AF-470E-92D9-75972E27ADEE}" srcOrd="1" destOrd="0" presId="urn:microsoft.com/office/officeart/2018/2/layout/IconLabelList"/>
    <dgm:cxn modelId="{465AFC3C-1FCC-4C12-AC9C-391C70614CA4}" type="presParOf" srcId="{790E02E8-4B4C-4F41-AC79-2128D6E59A27}" destId="{68195622-3427-4D89-A6F2-C8A02347DA48}" srcOrd="2" destOrd="0" presId="urn:microsoft.com/office/officeart/2018/2/layout/IconLabelList"/>
    <dgm:cxn modelId="{6A4DB8D4-4D7F-47E7-BAE4-7D399B630CEE}" type="presParOf" srcId="{68195622-3427-4D89-A6F2-C8A02347DA48}" destId="{C0603D16-4A68-4A99-A460-4718C1955487}" srcOrd="0" destOrd="0" presId="urn:microsoft.com/office/officeart/2018/2/layout/IconLabelList"/>
    <dgm:cxn modelId="{27F97A7F-BCD8-4908-A75D-4DCA2ECF10F0}" type="presParOf" srcId="{68195622-3427-4D89-A6F2-C8A02347DA48}" destId="{BCAC81E1-CA9E-4EB6-AE58-57CDEE63E8CF}" srcOrd="1" destOrd="0" presId="urn:microsoft.com/office/officeart/2018/2/layout/IconLabelList"/>
    <dgm:cxn modelId="{04BBFE95-99CC-4DF0-BD5E-E3F97D18DBD3}" type="presParOf" srcId="{68195622-3427-4D89-A6F2-C8A02347DA48}" destId="{61E43B8D-6829-4F96-92A8-090844609A2C}" srcOrd="2" destOrd="0" presId="urn:microsoft.com/office/officeart/2018/2/layout/IconLabelList"/>
    <dgm:cxn modelId="{47A9318B-27AE-487A-9D9F-E3A9FE905CAF}" type="presParOf" srcId="{790E02E8-4B4C-4F41-AC79-2128D6E59A27}" destId="{032DF567-15CC-4A9E-86C2-B9025A8078CD}" srcOrd="3" destOrd="0" presId="urn:microsoft.com/office/officeart/2018/2/layout/IconLabelList"/>
    <dgm:cxn modelId="{99E94EDC-00B5-4020-912C-E00B9DB4B693}" type="presParOf" srcId="{790E02E8-4B4C-4F41-AC79-2128D6E59A27}" destId="{32F19A54-B7A4-4B72-A889-6BC0A63C61E1}" srcOrd="4" destOrd="0" presId="urn:microsoft.com/office/officeart/2018/2/layout/IconLabelList"/>
    <dgm:cxn modelId="{3708F1E9-474D-4678-AAC3-9D51B50CF198}" type="presParOf" srcId="{32F19A54-B7A4-4B72-A889-6BC0A63C61E1}" destId="{25FBBA1C-6A0E-4CFC-B348-4556D131C7CF}" srcOrd="0" destOrd="0" presId="urn:microsoft.com/office/officeart/2018/2/layout/IconLabelList"/>
    <dgm:cxn modelId="{75007519-D5CB-4DA7-88D8-42FCE93B657E}" type="presParOf" srcId="{32F19A54-B7A4-4B72-A889-6BC0A63C61E1}" destId="{ED380099-2E7E-494E-8320-5D8264818F71}" srcOrd="1" destOrd="0" presId="urn:microsoft.com/office/officeart/2018/2/layout/IconLabelList"/>
    <dgm:cxn modelId="{9FF15AE0-02F5-4DC0-B57E-3CECA37B34F7}" type="presParOf" srcId="{32F19A54-B7A4-4B72-A889-6BC0A63C61E1}" destId="{681DD990-561D-4EDA-810E-AFF4C946DC4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DE515-6BDB-4CFF-BC9C-A68EBA4B6F45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tx1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AE2DBA-4022-4B2A-BDE4-9B941EC7F81E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22C97-7726-4704-B5D0-D19CAA61364A}">
      <dsp:nvSpPr>
        <dsp:cNvPr id="0" name=""/>
        <dsp:cNvSpPr/>
      </dsp:nvSpPr>
      <dsp:spPr>
        <a:xfrm>
          <a:off x="1980380" y="582208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64D037-93C3-41D4-A91C-9FA4F5660ABD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F0C7E-46C6-4D2E-9DDB-B95141B463B7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 </a:t>
          </a:r>
        </a:p>
      </dsp:txBody>
      <dsp:txXfrm>
        <a:off x="3385569" y="2030903"/>
        <a:ext cx="1356860" cy="1356860"/>
      </dsp:txXfrm>
    </dsp:sp>
    <dsp:sp modelId="{FAD95E38-18B0-4D9B-A4DE-149A08FBA16D}">
      <dsp:nvSpPr>
        <dsp:cNvPr id="0" name=""/>
        <dsp:cNvSpPr/>
      </dsp:nvSpPr>
      <dsp:spPr>
        <a:xfrm>
          <a:off x="3614000" y="224070"/>
          <a:ext cx="899999" cy="899999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 err="1">
              <a:solidFill>
                <a:schemeClr val="tx1"/>
              </a:solidFill>
            </a:rPr>
            <a:t>Beepe</a:t>
          </a:r>
          <a:r>
            <a:rPr lang="pt-BR" sz="1100" kern="1200" dirty="0">
              <a:solidFill>
                <a:schemeClr val="tx1"/>
              </a:solidFill>
            </a:rPr>
            <a:t> Arte</a:t>
          </a:r>
        </a:p>
      </dsp:txBody>
      <dsp:txXfrm>
        <a:off x="3745802" y="355872"/>
        <a:ext cx="636395" cy="636395"/>
      </dsp:txXfrm>
    </dsp:sp>
    <dsp:sp modelId="{134C2147-B02C-4309-9137-AD8F30AB0597}">
      <dsp:nvSpPr>
        <dsp:cNvPr id="0" name=""/>
        <dsp:cNvSpPr/>
      </dsp:nvSpPr>
      <dsp:spPr>
        <a:xfrm>
          <a:off x="5649263" y="2259333"/>
          <a:ext cx="899999" cy="899999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 err="1">
              <a:solidFill>
                <a:schemeClr val="tx1"/>
              </a:solidFill>
            </a:rPr>
            <a:t>Beepe</a:t>
          </a:r>
          <a:r>
            <a:rPr lang="pt-BR" sz="1100" kern="1200" dirty="0">
              <a:solidFill>
                <a:schemeClr val="tx1"/>
              </a:solidFill>
            </a:rPr>
            <a:t> Mídias</a:t>
          </a:r>
        </a:p>
      </dsp:txBody>
      <dsp:txXfrm>
        <a:off x="5781065" y="2391135"/>
        <a:ext cx="636395" cy="636395"/>
      </dsp:txXfrm>
    </dsp:sp>
    <dsp:sp modelId="{31455DDA-8A85-40C6-B7AA-675FB57BB158}">
      <dsp:nvSpPr>
        <dsp:cNvPr id="0" name=""/>
        <dsp:cNvSpPr/>
      </dsp:nvSpPr>
      <dsp:spPr>
        <a:xfrm>
          <a:off x="3614000" y="4294596"/>
          <a:ext cx="899999" cy="899999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 err="1">
              <a:solidFill>
                <a:schemeClr val="tx1"/>
              </a:solidFill>
            </a:rPr>
            <a:t>Beepe</a:t>
          </a:r>
          <a:r>
            <a:rPr lang="pt-BR" sz="1100" kern="1200" dirty="0">
              <a:solidFill>
                <a:schemeClr val="tx1"/>
              </a:solidFill>
            </a:rPr>
            <a:t> T.I.</a:t>
          </a:r>
        </a:p>
      </dsp:txBody>
      <dsp:txXfrm>
        <a:off x="3745802" y="4426398"/>
        <a:ext cx="636395" cy="636395"/>
      </dsp:txXfrm>
    </dsp:sp>
    <dsp:sp modelId="{5923993D-6F04-4C8C-BD39-808EAA3C4BB1}">
      <dsp:nvSpPr>
        <dsp:cNvPr id="0" name=""/>
        <dsp:cNvSpPr/>
      </dsp:nvSpPr>
      <dsp:spPr>
        <a:xfrm>
          <a:off x="1578736" y="2259333"/>
          <a:ext cx="899999" cy="899999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solidFill>
                <a:schemeClr val="tx1"/>
              </a:solidFill>
            </a:rPr>
            <a:t>Grafismos B&amp;P</a:t>
          </a:r>
        </a:p>
      </dsp:txBody>
      <dsp:txXfrm>
        <a:off x="1710538" y="2391135"/>
        <a:ext cx="636395" cy="6363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6A546-FC54-4DCA-9585-B1CB9719F3AC}">
      <dsp:nvSpPr>
        <dsp:cNvPr id="0" name=""/>
        <dsp:cNvSpPr/>
      </dsp:nvSpPr>
      <dsp:spPr>
        <a:xfrm>
          <a:off x="1176831" y="1176096"/>
          <a:ext cx="1298952" cy="12989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860A7-E4BA-4E30-BB5A-EA54E3812278}">
      <dsp:nvSpPr>
        <dsp:cNvPr id="0" name=""/>
        <dsp:cNvSpPr/>
      </dsp:nvSpPr>
      <dsp:spPr>
        <a:xfrm>
          <a:off x="381564" y="2724706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 </a:t>
          </a:r>
          <a:endParaRPr lang="en-US" sz="3600" b="1" kern="1200" dirty="0"/>
        </a:p>
      </dsp:txBody>
      <dsp:txXfrm>
        <a:off x="381564" y="2724706"/>
        <a:ext cx="2889450" cy="720000"/>
      </dsp:txXfrm>
    </dsp:sp>
    <dsp:sp modelId="{C0603D16-4A68-4A99-A460-4718C1955487}">
      <dsp:nvSpPr>
        <dsp:cNvPr id="0" name=""/>
        <dsp:cNvSpPr/>
      </dsp:nvSpPr>
      <dsp:spPr>
        <a:xfrm>
          <a:off x="4499187" y="1139791"/>
          <a:ext cx="1444411" cy="1444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43B8D-6829-4F96-92A8-090844609A2C}">
      <dsp:nvSpPr>
        <dsp:cNvPr id="0" name=""/>
        <dsp:cNvSpPr/>
      </dsp:nvSpPr>
      <dsp:spPr>
        <a:xfrm>
          <a:off x="3776667" y="2750347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 </a:t>
          </a:r>
          <a:endParaRPr lang="en-US" sz="3600" b="1" kern="1200" dirty="0"/>
        </a:p>
      </dsp:txBody>
      <dsp:txXfrm>
        <a:off x="3776667" y="2750347"/>
        <a:ext cx="2889450" cy="720000"/>
      </dsp:txXfrm>
    </dsp:sp>
    <dsp:sp modelId="{25FBBA1C-6A0E-4CFC-B348-4556D131C7CF}">
      <dsp:nvSpPr>
        <dsp:cNvPr id="0" name=""/>
        <dsp:cNvSpPr/>
      </dsp:nvSpPr>
      <dsp:spPr>
        <a:xfrm>
          <a:off x="8061444" y="1287874"/>
          <a:ext cx="1182917" cy="118291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DD990-561D-4EDA-810E-AFF4C946DC46}">
      <dsp:nvSpPr>
        <dsp:cNvPr id="0" name=""/>
        <dsp:cNvSpPr/>
      </dsp:nvSpPr>
      <dsp:spPr>
        <a:xfrm>
          <a:off x="7208178" y="2772065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 </a:t>
          </a:r>
          <a:endParaRPr lang="en-US" sz="3600" b="1" kern="1200" dirty="0"/>
        </a:p>
      </dsp:txBody>
      <dsp:txXfrm>
        <a:off x="7208178" y="2772065"/>
        <a:ext cx="28894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BEC0B-81E9-4C54-930D-3B0ACB12F678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DE7D7-90E1-4D35-9A12-576976D9DF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07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DE7D7-90E1-4D35-9A12-576976D9DFE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05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DE7D7-90E1-4D35-9A12-576976D9DFE8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69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CF965-C637-4A55-B2D5-D4C083F64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58FAE0-B46F-4026-B772-5F494C138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290537-5859-4F68-B085-B8671BC2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D7543D-DE45-43C2-8BBE-9629838C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D08793-918B-45EE-B31D-48DC41FAA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62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FD056-8F6E-411D-9CA7-AF951BE25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385FD4-E753-46BA-B03D-1B6D14A77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A8C509-0988-473F-A7F1-162EC239A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7C4422-329F-406D-A7A0-01063AE9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020CCB-D4E8-42A2-ABCE-238E9BD7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14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22E380-7A7D-461A-92B9-66EFA8B6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EB9D8C-83A1-4091-ADC5-40A58072B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8C6917-0FDB-4DAA-9143-2BD743A1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F4D100-BC04-4B28-B2F2-4F440A36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0F91F3-B1D5-4904-B154-7EF99B64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01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69725-94A4-4150-B7A2-FDC0F335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7571BA-B70F-4ECB-BF5C-684530C8F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B7FCFC-23BF-4A00-8B19-3471F9EB6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AC78F1-079A-4F99-A0B1-56540FCC7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638604-66B2-420D-B6B4-6B4B10EC9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7277E1-66B1-40DD-A711-B5919E68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609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D90B5-71A5-4D63-BA51-9BBB24564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9C8E38-7A56-4CD8-9B47-B61FE937A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32CB63-6A2C-456D-8D19-461055C2C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0696453-4F20-45FD-B66D-0112CD31B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BAB9382-4136-4857-A1CA-1C5E48939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519212C-6624-4317-B9B8-36FD437F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C59DC84-CC51-4B6A-AF0E-5045661C3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9F3DA2D-32BB-455E-BCA6-FA41D4E2F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8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09C85-D539-4184-AF50-D8E96C4D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94F3EFF-8BF3-42C0-9F58-EBC51EDD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952C393-35B3-40CB-B70C-04439F869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249CC7D-BCF0-4DF4-BD9D-D00FE8F5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4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3378F4-36FE-4C88-B44A-FA2E1814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CA98250-20F1-431B-ADCD-50481347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A054EE-5AD5-441F-AA85-BC069267E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34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6864A-2AC4-471F-83D3-8CEE89AA8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85FB3F-D3F9-4C5C-9968-3E9453C7E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605266-00A3-4947-B62D-BE44F599A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5CC48C-B294-4D00-BA12-DEA8FE789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378A12-4A94-4F65-9FD5-032E08EDC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5A4967-4D9E-410F-92A5-781AA8A77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88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C015D-8228-4DB5-BDE6-78E765DCF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4638F00-7654-4EB5-955B-96857B180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ACE4A09-12B9-497B-8530-7E697C324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1D36FE-553D-4C55-BA9C-0DE72F86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65C722-6E37-4EB6-9363-52D27773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FA7982-D4DD-4B83-A95D-4A2397E00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6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82658-E456-4389-86D9-79DE8C9C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6F1C73-AF57-4EC2-AC50-09279A2C6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67B67C-012B-4722-8456-94BAD7EC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8114A8-8C06-436E-A4C0-0B0C2A2F5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FD79E-DC1B-4484-BEEA-3F334D4E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00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E2F9AF-F242-4AD5-84B8-CC2133819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36581C-2A49-4A55-8B54-BA6C05308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EBFDA3-0829-42F9-82D9-C5B928D9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4258F4-AE8B-4D02-8F75-F1FF9E02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B85E0B-EF59-4C5A-B14A-F72BFDF3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656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38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963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510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820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409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672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038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548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864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6198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1038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410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3707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0460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85770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48059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079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8075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628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359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399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2128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2623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2352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779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5803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32858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3933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85687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665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5991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0045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3504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9117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5969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790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4490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7961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463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751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2439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7994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25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B88BBB8-A765-4344-BF8B-F8195C6D6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F75D28-A20E-4160-BE72-56BABDCEE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2D3EC8-1906-4403-9540-44639245D7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16C40F-752F-4447-8B1B-213E7087A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4221BB-FF30-49AB-A89B-243EE9B24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16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662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26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8C1B510-4D9D-4CA3-B60B-DF29479F59D3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17BB47A-4EDF-4E01-B7EE-9E5614506B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978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1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937DBDA-D6B6-404F-BC08-E30C30E15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0062" y="4830106"/>
            <a:ext cx="6075805" cy="662542"/>
          </a:xfrm>
        </p:spPr>
        <p:txBody>
          <a:bodyPr anchor="ctr">
            <a:normAutofit/>
          </a:bodyPr>
          <a:lstStyle/>
          <a:p>
            <a:pPr algn="l"/>
            <a:r>
              <a:rPr lang="pt-BR" sz="2000" dirty="0">
                <a:solidFill>
                  <a:schemeClr val="tx1"/>
                </a:solidFill>
              </a:rPr>
              <a:t>Web Summit Rio | 2026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9CA945C-56D9-4C91-920A-DEBE1EEC2D41}"/>
              </a:ext>
            </a:extLst>
          </p:cNvPr>
          <p:cNvSpPr/>
          <p:nvPr/>
        </p:nvSpPr>
        <p:spPr>
          <a:xfrm>
            <a:off x="0" y="0"/>
            <a:ext cx="12192000" cy="180000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Imagem 6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91092687-7323-5053-BCE5-AE0BDE514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761" y="2877476"/>
            <a:ext cx="5598966" cy="11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000">
        <p14:glitter pattern="hexagon"/>
      </p:transition>
    </mc:Choice>
    <mc:Fallback xmlns="">
      <p:transition spd="slow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!!BGRectangle">
            <a:extLst>
              <a:ext uri="{FF2B5EF4-FFF2-40B4-BE49-F238E27FC236}">
                <a16:creationId xmlns:a16="http://schemas.microsoft.com/office/drawing/2014/main" id="{89C1B8B3-9FDD-4D8C-9C4D-2FD7CFA2F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18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3" descr="Vista trasera de filas de personas que están viendo una película en una sala de cine">
            <a:extLst>
              <a:ext uri="{FF2B5EF4-FFF2-40B4-BE49-F238E27FC236}">
                <a16:creationId xmlns:a16="http://schemas.microsoft.com/office/drawing/2014/main" id="{61A2B766-605D-7A04-F946-48004C8CE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6163" b="956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7FB80FE-2F41-475C-84B2-A741047093DC}"/>
              </a:ext>
            </a:extLst>
          </p:cNvPr>
          <p:cNvSpPr txBox="1">
            <a:spLocks/>
          </p:cNvSpPr>
          <p:nvPr/>
        </p:nvSpPr>
        <p:spPr>
          <a:xfrm>
            <a:off x="907480" y="1200152"/>
            <a:ext cx="6897171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US" sz="8000" b="1" dirty="0">
                <a:solidFill>
                  <a:srgbClr val="FFFFFF"/>
                </a:solidFill>
              </a:rPr>
              <a:t>Advertiser - Audience </a:t>
            </a:r>
          </a:p>
        </p:txBody>
      </p:sp>
      <p:sp>
        <p:nvSpPr>
          <p:cNvPr id="12" name="!!Line">
            <a:extLst>
              <a:ext uri="{FF2B5EF4-FFF2-40B4-BE49-F238E27FC236}">
                <a16:creationId xmlns:a16="http://schemas.microsoft.com/office/drawing/2014/main" id="{93A9CEA1-EFF3-40F6-AB36-E232925E7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4632" y="2286000"/>
            <a:ext cx="27432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95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E72F1238-1DCF-454E-A3ED-D1CE0919BB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  <a:alpha val="79000"/>
            </a:schemeClr>
          </a:solidFill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2" name="Rectangle 8">
            <a:extLst>
              <a:ext uri="{FF2B5EF4-FFF2-40B4-BE49-F238E27FC236}">
                <a16:creationId xmlns:a16="http://schemas.microsoft.com/office/drawing/2014/main" id="{AB8D7D1E-1407-4D5B-9C80-E70D99362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5483" y="762552"/>
            <a:ext cx="5919334" cy="5214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10">
            <a:extLst>
              <a:ext uri="{FF2B5EF4-FFF2-40B4-BE49-F238E27FC236}">
                <a16:creationId xmlns:a16="http://schemas.microsoft.com/office/drawing/2014/main" id="{B74FD1BE-E333-402D-A2AF-8E2D7570F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5483" y="762552"/>
            <a:ext cx="5919334" cy="5214332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FDDE3270-A872-4E10-80BC-B93D6F0E3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8088" y="658175"/>
            <a:ext cx="5919334" cy="5214332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FEE6E6-6BDD-48BD-847A-A48EB9F2C927}"/>
              </a:ext>
            </a:extLst>
          </p:cNvPr>
          <p:cNvSpPr txBox="1"/>
          <p:nvPr/>
        </p:nvSpPr>
        <p:spPr>
          <a:xfrm>
            <a:off x="3581400" y="2052735"/>
            <a:ext cx="5228230" cy="259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3200" dirty="0">
                <a:solidFill>
                  <a:schemeClr val="bg1"/>
                </a:solidFill>
              </a:rPr>
              <a:t>Media </a:t>
            </a:r>
            <a:r>
              <a:rPr lang="pt-BR" sz="3200" dirty="0" err="1">
                <a:solidFill>
                  <a:schemeClr val="bg1"/>
                </a:solidFill>
              </a:rPr>
              <a:t>Infrastructure</a:t>
            </a:r>
            <a:r>
              <a:rPr lang="pt-BR" sz="3200" dirty="0">
                <a:solidFill>
                  <a:schemeClr val="bg1"/>
                </a:solidFill>
              </a:rPr>
              <a:t> for Cultural &amp; Environmental </a:t>
            </a:r>
            <a:r>
              <a:rPr lang="pt-BR" sz="3200" dirty="0" err="1">
                <a:solidFill>
                  <a:schemeClr val="bg1"/>
                </a:solidFill>
              </a:rPr>
              <a:t>Economies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4763" y="252951"/>
            <a:ext cx="829613" cy="82961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6" name="Graphic 212">
            <a:extLst>
              <a:ext uri="{FF2B5EF4-FFF2-40B4-BE49-F238E27FC236}">
                <a16:creationId xmlns:a16="http://schemas.microsoft.com/office/drawing/2014/main" id="{DEF7D4A3-132F-4989-B22B-25948794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4763" y="252951"/>
            <a:ext cx="829613" cy="82961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7" name="Freeform: Shape 18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8" name="Freeform: Shape 20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9" name="Oval 22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94957" y="4410821"/>
            <a:ext cx="414409" cy="414409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Oval 24">
            <a:extLst>
              <a:ext uri="{FF2B5EF4-FFF2-40B4-BE49-F238E27FC236}">
                <a16:creationId xmlns:a16="http://schemas.microsoft.com/office/drawing/2014/main" id="{B94EEEB0-E565-42CB-8299-2454D31F0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94957" y="4410821"/>
            <a:ext cx="414409" cy="414409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1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632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1000">
        <p14:flash/>
      </p:transition>
    </mc:Choice>
    <mc:Fallback xmlns="">
      <p:transition spd="slow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fondo astratto di dati">
            <a:extLst>
              <a:ext uri="{FF2B5EF4-FFF2-40B4-BE49-F238E27FC236}">
                <a16:creationId xmlns:a16="http://schemas.microsoft.com/office/drawing/2014/main" id="{5C54B942-DE7D-E8F0-3545-333BD27F82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BB592DB-6906-4B3B-ABDD-D7777CB70917}"/>
              </a:ext>
            </a:extLst>
          </p:cNvPr>
          <p:cNvSpPr txBox="1">
            <a:spLocks/>
          </p:cNvSpPr>
          <p:nvPr/>
        </p:nvSpPr>
        <p:spPr>
          <a:xfrm>
            <a:off x="1524000" y="2963332"/>
            <a:ext cx="9144000" cy="931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806497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30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32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34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59F456D-99FC-93D0-9CFD-8FE24D0C73F0}"/>
              </a:ext>
            </a:extLst>
          </p:cNvPr>
          <p:cNvSpPr/>
          <p:nvPr/>
        </p:nvSpPr>
        <p:spPr>
          <a:xfrm>
            <a:off x="0" y="6400799"/>
            <a:ext cx="4076702" cy="45677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0" scaled="1"/>
            <a:tileRect/>
          </a:gra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BC16E56-5F69-FF9E-8F06-BB40ACB2FBF8}"/>
              </a:ext>
            </a:extLst>
          </p:cNvPr>
          <p:cNvSpPr/>
          <p:nvPr/>
        </p:nvSpPr>
        <p:spPr>
          <a:xfrm>
            <a:off x="4076702" y="6400799"/>
            <a:ext cx="8153400" cy="45677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0" scaled="1"/>
            <a:tileRect/>
          </a:gradFill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4112C03-C74F-593E-9A16-447197CEA72F}"/>
              </a:ext>
            </a:extLst>
          </p:cNvPr>
          <p:cNvGrpSpPr/>
          <p:nvPr/>
        </p:nvGrpSpPr>
        <p:grpSpPr>
          <a:xfrm>
            <a:off x="3770372" y="2156996"/>
            <a:ext cx="4651257" cy="2544008"/>
            <a:chOff x="3770371" y="2402256"/>
            <a:chExt cx="4651257" cy="2544008"/>
          </a:xfrm>
        </p:grpSpPr>
        <p:pic>
          <p:nvPicPr>
            <p:cNvPr id="7" name="Imagem 6" descr="Forma&#10;&#10;Descrição gerada automaticamente com confiança média">
              <a:extLst>
                <a:ext uri="{FF2B5EF4-FFF2-40B4-BE49-F238E27FC236}">
                  <a16:creationId xmlns:a16="http://schemas.microsoft.com/office/drawing/2014/main" id="{42C859F0-90C0-A6DB-6CB7-DAD38B686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0371" y="2402256"/>
              <a:ext cx="4651257" cy="1944628"/>
            </a:xfrm>
            <a:prstGeom prst="rect">
              <a:avLst/>
            </a:prstGeom>
          </p:spPr>
        </p:pic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D2703A04-6672-8C72-99F7-DD7AFBB5948D}"/>
                </a:ext>
              </a:extLst>
            </p:cNvPr>
            <p:cNvSpPr/>
            <p:nvPr/>
          </p:nvSpPr>
          <p:spPr>
            <a:xfrm>
              <a:off x="4724399" y="4361489"/>
              <a:ext cx="27432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3200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10 ANOS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851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DDEC64-2642-6A76-73AE-2842EBE4D5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49000"/>
                    </a14:imgEffect>
                    <a14:imgEffect>
                      <a14:brightnessContrast bright="78000" contrast="-70000"/>
                    </a14:imgEffect>
                  </a14:imgLayer>
                </a14:imgProps>
              </a:ext>
            </a:extLst>
          </a:blip>
          <a:srcRect t="11409" b="432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pic>
        <p:nvPicPr>
          <p:cNvPr id="4" name="Imagem 3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F55B39DD-B720-4EC4-8A62-10CF28EFA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8"/>
          <a:stretch>
            <a:fillRect/>
          </a:stretch>
        </p:blipFill>
        <p:spPr>
          <a:xfrm>
            <a:off x="2571727" y="2778445"/>
            <a:ext cx="7048546" cy="130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22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">
        <p15:prstTrans prst="fallOver"/>
      </p:transition>
    </mc:Choice>
    <mc:Fallback xmlns="">
      <p:transition spd="slow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E42EB-46CB-409A-88CB-56CCBA90862E}"/>
              </a:ext>
            </a:extLst>
          </p:cNvPr>
          <p:cNvSpPr txBox="1">
            <a:spLocks/>
          </p:cNvSpPr>
          <p:nvPr/>
        </p:nvSpPr>
        <p:spPr>
          <a:xfrm>
            <a:off x="3162300" y="3087093"/>
            <a:ext cx="5867400" cy="6838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Teatro Hoje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8672EF-E7F9-44E6-AAF4-BD27027F1438}"/>
              </a:ext>
            </a:extLst>
          </p:cNvPr>
          <p:cNvSpPr txBox="1"/>
          <p:nvPr/>
        </p:nvSpPr>
        <p:spPr>
          <a:xfrm>
            <a:off x="8486775" y="2247900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Shares</a:t>
            </a:r>
            <a:endParaRPr lang="pt-BR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C041DD3-67A3-497A-BCB4-ADE398C97B5B}"/>
              </a:ext>
            </a:extLst>
          </p:cNvPr>
          <p:cNvSpPr txBox="1"/>
          <p:nvPr/>
        </p:nvSpPr>
        <p:spPr>
          <a:xfrm>
            <a:off x="1666875" y="1438275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Posts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4EF257-2F72-4D57-A88F-75ED27E09566}"/>
              </a:ext>
            </a:extLst>
          </p:cNvPr>
          <p:cNvSpPr txBox="1"/>
          <p:nvPr/>
        </p:nvSpPr>
        <p:spPr>
          <a:xfrm>
            <a:off x="2343150" y="4240769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Live </a:t>
            </a:r>
            <a:r>
              <a:rPr lang="pt-BR" b="1" dirty="0" err="1"/>
              <a:t>Streams</a:t>
            </a:r>
            <a:endParaRPr lang="pt-BR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8C57B2F-B1F3-4C01-A7D6-3EA017FDA978}"/>
              </a:ext>
            </a:extLst>
          </p:cNvPr>
          <p:cNvSpPr txBox="1"/>
          <p:nvPr/>
        </p:nvSpPr>
        <p:spPr>
          <a:xfrm>
            <a:off x="8829675" y="3950178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News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42F1150-AF71-4850-99DF-83AD849DFE25}"/>
              </a:ext>
            </a:extLst>
          </p:cNvPr>
          <p:cNvSpPr txBox="1"/>
          <p:nvPr/>
        </p:nvSpPr>
        <p:spPr>
          <a:xfrm>
            <a:off x="6096000" y="1054159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Likes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C11CEE4-8AAF-4BB6-8C87-CF2D9AF579A2}"/>
              </a:ext>
            </a:extLst>
          </p:cNvPr>
          <p:cNvSpPr txBox="1"/>
          <p:nvPr/>
        </p:nvSpPr>
        <p:spPr>
          <a:xfrm>
            <a:off x="7362825" y="4347483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Entertainment</a:t>
            </a:r>
            <a:endParaRPr lang="pt-BR" b="1" dirty="0"/>
          </a:p>
        </p:txBody>
      </p:sp>
      <p:pic>
        <p:nvPicPr>
          <p:cNvPr id="10" name="Imagem 9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016BA872-D98B-CEEC-F326-425A2713B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670" y="2759793"/>
            <a:ext cx="4400660" cy="93927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88EE5C6-4273-750B-2056-EEBC53299DA9}"/>
              </a:ext>
            </a:extLst>
          </p:cNvPr>
          <p:cNvSpPr txBox="1"/>
          <p:nvPr/>
        </p:nvSpPr>
        <p:spPr>
          <a:xfrm>
            <a:off x="7155997" y="5218339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Advertising</a:t>
            </a:r>
            <a:endParaRPr lang="pt-BR" b="1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F0E791A-A7B3-5809-5ABA-1B3149D11B79}"/>
              </a:ext>
            </a:extLst>
          </p:cNvPr>
          <p:cNvSpPr txBox="1"/>
          <p:nvPr/>
        </p:nvSpPr>
        <p:spPr>
          <a:xfrm>
            <a:off x="1612447" y="2494189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Social Platform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F4CCC97-BC9A-4875-3C35-FE1FF7E1FED7}"/>
              </a:ext>
            </a:extLst>
          </p:cNvPr>
          <p:cNvSpPr txBox="1"/>
          <p:nvPr/>
        </p:nvSpPr>
        <p:spPr>
          <a:xfrm>
            <a:off x="7494134" y="769793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Broadcasting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7805BAA-F6B9-47B5-BAF9-4CC4EB49FE63}"/>
              </a:ext>
            </a:extLst>
          </p:cNvPr>
          <p:cNvSpPr txBox="1"/>
          <p:nvPr/>
        </p:nvSpPr>
        <p:spPr>
          <a:xfrm>
            <a:off x="2522084" y="4946380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Audience</a:t>
            </a:r>
            <a:endParaRPr lang="pt-BR" b="1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6A0314C-ED7D-22E5-F0BE-2FEB2E2FFCD8}"/>
              </a:ext>
            </a:extLst>
          </p:cNvPr>
          <p:cNvSpPr txBox="1"/>
          <p:nvPr/>
        </p:nvSpPr>
        <p:spPr>
          <a:xfrm>
            <a:off x="8694284" y="5946922"/>
            <a:ext cx="26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Development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47392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flash/>
      </p:transition>
    </mc:Choice>
    <mc:Fallback xmlns="">
      <p:transition spd="slow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38B3137-D45F-047A-F3D2-46C3D091E9FC}"/>
              </a:ext>
            </a:extLst>
          </p:cNvPr>
          <p:cNvSpPr txBox="1"/>
          <p:nvPr/>
        </p:nvSpPr>
        <p:spPr>
          <a:xfrm>
            <a:off x="4422322" y="2644170"/>
            <a:ext cx="33473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FLOR3STA S.A.</a:t>
            </a:r>
          </a:p>
          <a:p>
            <a:pPr algn="ctr"/>
            <a:endParaRPr lang="pt-BR" sz="2400" b="1" dirty="0">
              <a:solidFill>
                <a:schemeClr val="bg1"/>
              </a:solidFill>
            </a:endParaRP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Rio de Janeiro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</a:rPr>
              <a:t>Brasil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F13E284-E8FA-058A-2AB0-2D58C4A8D7ED}"/>
              </a:ext>
            </a:extLst>
          </p:cNvPr>
          <p:cNvSpPr/>
          <p:nvPr/>
        </p:nvSpPr>
        <p:spPr>
          <a:xfrm>
            <a:off x="316302" y="263106"/>
            <a:ext cx="11559397" cy="63317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0050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">
        <p15:prstTrans prst="fallOver"/>
      </p:transition>
    </mc:Choice>
    <mc:Fallback xmlns="">
      <p:transition spd="slow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cap="all" spc="600" dirty="0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E7E9D86A-D513-48F9-851A-5F3725E8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1565" y="330817"/>
            <a:ext cx="4833901" cy="5995583"/>
            <a:chOff x="1754444" y="330817"/>
            <a:chExt cx="4833901" cy="599558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58443E-B333-44F4-8D49-1EAB1C1A4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4444" y="330817"/>
              <a:ext cx="4833901" cy="599558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09132A4E-0C09-40DA-A360-EA9D3DAFF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4444" y="330817"/>
              <a:ext cx="4833901" cy="5995583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13">
            <a:extLst>
              <a:ext uri="{FF2B5EF4-FFF2-40B4-BE49-F238E27FC236}">
                <a16:creationId xmlns:a16="http://schemas.microsoft.com/office/drawing/2014/main" id="{D649D88F-3460-4C52-888E-001C62B26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1649" y="213740"/>
            <a:ext cx="4833901" cy="599558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076B28-AA82-4C68-84F5-4C69466B0DC0}"/>
              </a:ext>
            </a:extLst>
          </p:cNvPr>
          <p:cNvSpPr txBox="1">
            <a:spLocks/>
          </p:cNvSpPr>
          <p:nvPr/>
        </p:nvSpPr>
        <p:spPr>
          <a:xfrm>
            <a:off x="2026693" y="510803"/>
            <a:ext cx="4069306" cy="5339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400" dirty="0">
                <a:solidFill>
                  <a:schemeClr val="bg1"/>
                </a:solidFill>
              </a:rPr>
              <a:t>Built by creators, media operators and cultural networks</a:t>
            </a:r>
            <a:endParaRPr lang="en-US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17DD14E-3BC7-413D-B4AB-B92EED2F5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6908275D-177E-42F2-8887-134AFE8B7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40" y="528734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32B36D4-0C87-4882-A12C-18A91DBAE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40" y="5287341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027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17912F-A079-4AA4-80A5-796E0EF7BD71}"/>
              </a:ext>
            </a:extLst>
          </p:cNvPr>
          <p:cNvSpPr txBox="1">
            <a:spLocks/>
          </p:cNvSpPr>
          <p:nvPr/>
        </p:nvSpPr>
        <p:spPr>
          <a:xfrm>
            <a:off x="1102368" y="694268"/>
            <a:ext cx="3553510" cy="5477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Awards</a:t>
            </a:r>
          </a:p>
        </p:txBody>
      </p:sp>
      <p:grpSp>
        <p:nvGrpSpPr>
          <p:cNvPr id="12" name="Graphic 38">
            <a:extLst>
              <a:ext uri="{FF2B5EF4-FFF2-40B4-BE49-F238E27FC236}">
                <a16:creationId xmlns:a16="http://schemas.microsoft.com/office/drawing/2014/main" id="{1E8369D0-2C3B-4E27-AC6C-A246AC28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3D5586F-4573-4C57-9793-1EBFDC896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ED35EF-93A0-4921-941C-ECC67AE2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4">
            <a:extLst>
              <a:ext uri="{FF2B5EF4-FFF2-40B4-BE49-F238E27FC236}">
                <a16:creationId xmlns:a16="http://schemas.microsoft.com/office/drawing/2014/main" id="{C6F74901-2A71-43C3-837C-27CCD6B6D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17B7142-9D64-4D34-B23C-9471326AD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8EB71CD-AB26-440E-A0D5-E1081DB5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423BD2-7458-4680-AF49-5013C9D30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C11F68A-CC71-4196-BBF3-20CDCD75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85F9950-F10E-4E64-962B-F7034578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583D6A6-DC61-4E1B-A606-7E0BA221C8A0}"/>
              </a:ext>
            </a:extLst>
          </p:cNvPr>
          <p:cNvSpPr txBox="1"/>
          <p:nvPr/>
        </p:nvSpPr>
        <p:spPr>
          <a:xfrm>
            <a:off x="6582456" y="918221"/>
            <a:ext cx="35535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</a:rPr>
              <a:t>Dia</a:t>
            </a:r>
            <a:r>
              <a:rPr lang="en-US" b="1" dirty="0">
                <a:solidFill>
                  <a:schemeClr val="bg1"/>
                </a:solidFill>
              </a:rPr>
              <a:t> de Congo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ABA06C-0F80-4A34-9CFF-08EAE83B35F8}"/>
              </a:ext>
            </a:extLst>
          </p:cNvPr>
          <p:cNvSpPr txBox="1"/>
          <p:nvPr/>
        </p:nvSpPr>
        <p:spPr>
          <a:xfrm>
            <a:off x="7700962" y="4972646"/>
            <a:ext cx="298880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</a:rPr>
              <a:t>Teatro Hoje no ES</a:t>
            </a:r>
          </a:p>
          <a:p>
            <a:pPr>
              <a:spcAft>
                <a:spcPts val="600"/>
              </a:spcAft>
            </a:pP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10B3042-CA7B-4F2D-A8C3-909F38D4482B}"/>
              </a:ext>
            </a:extLst>
          </p:cNvPr>
          <p:cNvSpPr txBox="1"/>
          <p:nvPr/>
        </p:nvSpPr>
        <p:spPr>
          <a:xfrm>
            <a:off x="1833562" y="1562894"/>
            <a:ext cx="288937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</a:rPr>
              <a:t>O Auto do Rio </a:t>
            </a:r>
            <a:r>
              <a:rPr lang="pt-BR" b="1" dirty="0" err="1">
                <a:solidFill>
                  <a:schemeClr val="bg1"/>
                </a:solidFill>
              </a:rPr>
              <a:t>Piraquê-açu</a:t>
            </a:r>
            <a:endParaRPr lang="pt-BR" b="1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37BE4A-0CB3-401D-95D8-6A8E5137E4CB}"/>
              </a:ext>
            </a:extLst>
          </p:cNvPr>
          <p:cNvSpPr txBox="1"/>
          <p:nvPr/>
        </p:nvSpPr>
        <p:spPr>
          <a:xfrm>
            <a:off x="2471737" y="4325610"/>
            <a:ext cx="265747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</a:rPr>
              <a:t>MICBR 2021</a:t>
            </a:r>
          </a:p>
          <a:p>
            <a:pPr>
              <a:spcAft>
                <a:spcPts val="600"/>
              </a:spcAft>
            </a:pP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FB94D51-3D5A-9CB0-2B43-5DC9771B141F}"/>
              </a:ext>
            </a:extLst>
          </p:cNvPr>
          <p:cNvSpPr txBox="1"/>
          <p:nvPr/>
        </p:nvSpPr>
        <p:spPr>
          <a:xfrm>
            <a:off x="8453297" y="1522914"/>
            <a:ext cx="29888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Proven execution across cultural, media and public initiatives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1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090DE4D-7BDA-4F21-B378-96785FF27A70}"/>
              </a:ext>
            </a:extLst>
          </p:cNvPr>
          <p:cNvSpPr/>
          <p:nvPr/>
        </p:nvSpPr>
        <p:spPr>
          <a:xfrm>
            <a:off x="0" y="-16933"/>
            <a:ext cx="12192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DFE8A5-DCEC-4A43-B613-D62AC8C5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6528" y="642902"/>
            <a:ext cx="5290997" cy="5290997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08F6B8-DDC9-422E-B241-3222341D7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5931" y="631672"/>
            <a:ext cx="5290997" cy="529099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6B7664A-BE61-4A65-B937-A31E08B8B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0502" y="536920"/>
            <a:ext cx="5290997" cy="529099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366E98-78C5-4A53-91AC-E9F01223744E}"/>
              </a:ext>
            </a:extLst>
          </p:cNvPr>
          <p:cNvSpPr txBox="1">
            <a:spLocks/>
          </p:cNvSpPr>
          <p:nvPr/>
        </p:nvSpPr>
        <p:spPr>
          <a:xfrm>
            <a:off x="3964676" y="2011403"/>
            <a:ext cx="4339988" cy="2577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pt-BR" sz="5400" dirty="0" err="1">
                <a:solidFill>
                  <a:schemeClr val="bg1"/>
                </a:solidFill>
              </a:rPr>
              <a:t>Massive</a:t>
            </a:r>
            <a:r>
              <a:rPr lang="pt-BR" sz="5400" dirty="0">
                <a:solidFill>
                  <a:schemeClr val="bg1"/>
                </a:solidFill>
              </a:rPr>
              <a:t> global </a:t>
            </a:r>
            <a:r>
              <a:rPr lang="pt-BR" sz="5400" dirty="0" err="1">
                <a:solidFill>
                  <a:schemeClr val="bg1"/>
                </a:solidFill>
              </a:rPr>
              <a:t>demand</a:t>
            </a:r>
            <a:r>
              <a:rPr lang="pt-BR" sz="5400" dirty="0">
                <a:solidFill>
                  <a:schemeClr val="bg1"/>
                </a:solidFill>
              </a:rPr>
              <a:t> for cultural </a:t>
            </a:r>
            <a:r>
              <a:rPr lang="pt-BR" sz="5400" dirty="0" err="1">
                <a:solidFill>
                  <a:schemeClr val="bg1"/>
                </a:solidFill>
              </a:rPr>
              <a:t>and</a:t>
            </a:r>
            <a:r>
              <a:rPr lang="pt-BR" sz="5400" dirty="0">
                <a:solidFill>
                  <a:schemeClr val="bg1"/>
                </a:solidFill>
              </a:rPr>
              <a:t> </a:t>
            </a:r>
            <a:r>
              <a:rPr lang="pt-BR" sz="5400" dirty="0" err="1">
                <a:solidFill>
                  <a:schemeClr val="bg1"/>
                </a:solidFill>
              </a:rPr>
              <a:t>environmental</a:t>
            </a:r>
            <a:r>
              <a:rPr lang="pt-BR" sz="5400" dirty="0">
                <a:solidFill>
                  <a:schemeClr val="bg1"/>
                </a:solidFill>
              </a:rPr>
              <a:t> </a:t>
            </a:r>
            <a:r>
              <a:rPr lang="pt-BR" sz="5400" dirty="0" err="1">
                <a:solidFill>
                  <a:schemeClr val="bg1"/>
                </a:solidFill>
              </a:rPr>
              <a:t>content</a:t>
            </a:r>
            <a:endParaRPr lang="en-US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662598"/>
            <a:ext cx="574267" cy="574267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14A1FA07-A873-4AB3-8D01-CFEEEA8CA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662598"/>
            <a:ext cx="574267" cy="574267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2901" y="457804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31C48F7-8F88-43DC-B1A6-2967CF5AF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2901" y="4578041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7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28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14:flash/>
      </p:transition>
    </mc:Choice>
    <mc:Fallback xmlns=""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etras brancas em formato 3D">
            <a:extLst>
              <a:ext uri="{FF2B5EF4-FFF2-40B4-BE49-F238E27FC236}">
                <a16:creationId xmlns:a16="http://schemas.microsoft.com/office/drawing/2014/main" id="{03EC6340-C9DD-47D2-51DD-57E5C7DB69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5455" b="1504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BB592DB-6906-4B3B-ABDD-D7777CB70917}"/>
              </a:ext>
            </a:extLst>
          </p:cNvPr>
          <p:cNvSpPr txBox="1">
            <a:spLocks/>
          </p:cNvSpPr>
          <p:nvPr/>
        </p:nvSpPr>
        <p:spPr>
          <a:xfrm>
            <a:off x="838200" y="2959295"/>
            <a:ext cx="10515600" cy="9394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</a:rPr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359842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DA564E8-3F5E-3D19-EEEB-EF04E52673B4}"/>
              </a:ext>
            </a:extLst>
          </p:cNvPr>
          <p:cNvSpPr txBox="1"/>
          <p:nvPr/>
        </p:nvSpPr>
        <p:spPr>
          <a:xfrm>
            <a:off x="5638800" y="259220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2019-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678C8F8-BE4E-F502-B6AE-EEEBC8772018}"/>
              </a:ext>
            </a:extLst>
          </p:cNvPr>
          <p:cNvSpPr txBox="1"/>
          <p:nvPr/>
        </p:nvSpPr>
        <p:spPr>
          <a:xfrm>
            <a:off x="1080451" y="4774902"/>
            <a:ext cx="10031097" cy="99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/>
              <a:t>Cultural and environmental value remains largely </a:t>
            </a:r>
            <a:br>
              <a:rPr lang="en-US" sz="2800" dirty="0"/>
            </a:br>
            <a:r>
              <a:rPr lang="en-US" sz="2800" dirty="0"/>
              <a:t>untapped globally</a:t>
            </a:r>
            <a:endParaRPr lang="pt-BR" sz="2800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F7D1F28-4295-281E-83E4-A6411FCF3641}"/>
              </a:ext>
            </a:extLst>
          </p:cNvPr>
          <p:cNvCxnSpPr>
            <a:cxnSpLocks/>
          </p:cNvCxnSpPr>
          <p:nvPr/>
        </p:nvCxnSpPr>
        <p:spPr>
          <a:xfrm>
            <a:off x="4604084" y="3450726"/>
            <a:ext cx="2983832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Imagem 8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104AF0AC-685E-A63D-F3FE-E98E5CDED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333" y="1576648"/>
            <a:ext cx="337333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1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D5FAB-633E-26A1-0B04-A1DE8BF5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F1B0928-9887-48A8-4D1D-D688A7DE2E5B}"/>
              </a:ext>
            </a:extLst>
          </p:cNvPr>
          <p:cNvSpPr txBox="1"/>
          <p:nvPr/>
        </p:nvSpPr>
        <p:spPr>
          <a:xfrm>
            <a:off x="5638800" y="259220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2019-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73A7F8-07BB-06CF-EB15-826B96EEA07C}"/>
              </a:ext>
            </a:extLst>
          </p:cNvPr>
          <p:cNvSpPr txBox="1"/>
          <p:nvPr/>
        </p:nvSpPr>
        <p:spPr>
          <a:xfrm>
            <a:off x="1080451" y="4774902"/>
            <a:ext cx="10031097" cy="53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/>
              <a:t>Due to fragmented media distribution and lack of infrastructure</a:t>
            </a:r>
            <a:endParaRPr lang="pt-BR" sz="2800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FA0C8A4-0AAD-EDC7-B5C2-CF99629D4D12}"/>
              </a:ext>
            </a:extLst>
          </p:cNvPr>
          <p:cNvCxnSpPr>
            <a:cxnSpLocks/>
          </p:cNvCxnSpPr>
          <p:nvPr/>
        </p:nvCxnSpPr>
        <p:spPr>
          <a:xfrm>
            <a:off x="4604084" y="3450726"/>
            <a:ext cx="2983832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Imagem 8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4850EA46-F174-BC58-0DCC-D5C660C77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333" y="1576648"/>
            <a:ext cx="337333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8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00">
        <p14:flash/>
      </p:transition>
    </mc:Choice>
    <mc:Fallback xmlns="">
      <p:transition spd="slow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13F243A-4B45-AF1F-3A53-3C69A52C65A2}"/>
              </a:ext>
            </a:extLst>
          </p:cNvPr>
          <p:cNvSpPr txBox="1"/>
          <p:nvPr/>
        </p:nvSpPr>
        <p:spPr>
          <a:xfrm>
            <a:off x="1617785" y="1817029"/>
            <a:ext cx="5128248" cy="32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 err="1"/>
              <a:t>Fragmented</a:t>
            </a:r>
            <a:r>
              <a:rPr lang="pt-BR" sz="2800" dirty="0"/>
              <a:t> media, </a:t>
            </a:r>
            <a:r>
              <a:rPr lang="pt-BR" sz="2800" dirty="0" err="1"/>
              <a:t>limited</a:t>
            </a:r>
            <a:r>
              <a:rPr lang="pt-BR" sz="2800" dirty="0"/>
              <a:t> </a:t>
            </a:r>
            <a:r>
              <a:rPr lang="pt-BR" sz="2800" dirty="0" err="1"/>
              <a:t>monetization</a:t>
            </a:r>
            <a:endParaRPr lang="pt-BR" sz="2800" dirty="0"/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01BB843A-5246-B880-98FC-0C84A3601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0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flash/>
      </p:transition>
    </mc:Choice>
    <mc:Fallback xmlns="">
      <p:transition spd="slow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62917-7C7B-0037-68F0-AA8D4D2AA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0DB659B-5187-3523-5229-40B568958076}"/>
              </a:ext>
            </a:extLst>
          </p:cNvPr>
          <p:cNvSpPr txBox="1"/>
          <p:nvPr/>
        </p:nvSpPr>
        <p:spPr>
          <a:xfrm>
            <a:off x="1617785" y="1817029"/>
            <a:ext cx="5128248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2800" dirty="0"/>
              <a:t>Connecting content, media and real-world experiences</a:t>
            </a:r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F8BC6888-C555-F7D8-9072-27DD4FA3D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0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21228-97D0-C67F-612A-D82F2E72B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810F4DC-B89B-FD08-F83A-7B618C76097E}"/>
              </a:ext>
            </a:extLst>
          </p:cNvPr>
          <p:cNvSpPr txBox="1"/>
          <p:nvPr/>
        </p:nvSpPr>
        <p:spPr>
          <a:xfrm>
            <a:off x="1617785" y="1817029"/>
            <a:ext cx="5128248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2800" dirty="0"/>
              <a:t>Enabling monetization through media, experiences and data</a:t>
            </a:r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71682398-D3D1-A0BA-4A67-C1B970562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5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00">
        <p14:flash/>
      </p:transition>
    </mc:Choice>
    <mc:Fallback xmlns="">
      <p:transition spd="slow" advTm="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C6A5E9B-C89E-4DEE-B8FA-D4256FBE0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43966"/>
            <a:ext cx="11277600" cy="437006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CDF642C-C8EC-4BA1-C915-EE6C04BB0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210" y="1639754"/>
            <a:ext cx="4384573" cy="3011092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ED37659-0101-AC43-39EB-71E7B4A9B884}"/>
              </a:ext>
            </a:extLst>
          </p:cNvPr>
          <p:cNvGrpSpPr/>
          <p:nvPr/>
        </p:nvGrpSpPr>
        <p:grpSpPr>
          <a:xfrm>
            <a:off x="6246601" y="1563560"/>
            <a:ext cx="5395621" cy="1985477"/>
            <a:chOff x="6218465" y="1563561"/>
            <a:chExt cx="5069415" cy="1865440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EAD424B-9BBA-A89D-A81F-326C518E9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0000"/>
            <a:stretch/>
          </p:blipFill>
          <p:spPr>
            <a:xfrm>
              <a:off x="6218465" y="1563561"/>
              <a:ext cx="2512633" cy="186544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B7353192-8BAB-A9A9-C91B-B5F9926BAF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0000"/>
            <a:stretch/>
          </p:blipFill>
          <p:spPr>
            <a:xfrm>
              <a:off x="8775247" y="1563561"/>
              <a:ext cx="2512633" cy="1865440"/>
            </a:xfrm>
            <a:prstGeom prst="rect">
              <a:avLst/>
            </a:prstGeom>
          </p:spPr>
        </p:pic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FB6B5321-E267-177D-1461-2A9326CBC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2834" y="1369147"/>
            <a:ext cx="1841252" cy="30326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9C4F8B3-C69F-6349-7868-A78A86495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14" y="1563560"/>
            <a:ext cx="5367486" cy="3622028"/>
          </a:xfrm>
          <a:prstGeom prst="rect">
            <a:avLst/>
          </a:prstGeom>
        </p:spPr>
      </p:pic>
      <p:pic>
        <p:nvPicPr>
          <p:cNvPr id="13" name="Imagem 12" descr="Uma imagem contendo Gráfico&#10;&#10;Descrição gerada automaticamente">
            <a:extLst>
              <a:ext uri="{FF2B5EF4-FFF2-40B4-BE49-F238E27FC236}">
                <a16:creationId xmlns:a16="http://schemas.microsoft.com/office/drawing/2014/main" id="{BBD870CF-CB11-BAFF-3631-6C19AB64CB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59" y="1682091"/>
            <a:ext cx="5433042" cy="3622028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74AB47F-8A76-5254-CBB1-61B7B11A4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20" y="1350690"/>
            <a:ext cx="1841252" cy="303265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C59BD6FB-2E1B-99F6-C5F2-C1E32A597F99}"/>
              </a:ext>
            </a:extLst>
          </p:cNvPr>
          <p:cNvSpPr txBox="1"/>
          <p:nvPr/>
        </p:nvSpPr>
        <p:spPr>
          <a:xfrm>
            <a:off x="471268" y="1298555"/>
            <a:ext cx="18412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Engajamento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2D7DAC29-77DC-F867-D97E-E169B3A80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920" y="1328325"/>
            <a:ext cx="1841252" cy="303265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25D243-727B-FA21-4159-FA20EC62B890}"/>
              </a:ext>
            </a:extLst>
          </p:cNvPr>
          <p:cNvSpPr txBox="1"/>
          <p:nvPr/>
        </p:nvSpPr>
        <p:spPr>
          <a:xfrm>
            <a:off x="6142576" y="1293892"/>
            <a:ext cx="18412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Sexo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9862AD0-A62E-AECF-A054-AFB4C6938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4148" y="1326682"/>
            <a:ext cx="1841252" cy="303265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7BB3BB80-733F-B9D2-8F25-23564B60E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6332" y="5332255"/>
            <a:ext cx="3705890" cy="225556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D50AE916-1A7E-5BA1-A6DE-D88A43D8DCD6}"/>
              </a:ext>
            </a:extLst>
          </p:cNvPr>
          <p:cNvSpPr txBox="1"/>
          <p:nvPr/>
        </p:nvSpPr>
        <p:spPr>
          <a:xfrm>
            <a:off x="9849208" y="5334881"/>
            <a:ext cx="18412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Relatório gerado em 04.04.2023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D6350B8-34B2-8406-5D4A-1D26A21A74CC}"/>
              </a:ext>
            </a:extLst>
          </p:cNvPr>
          <p:cNvSpPr/>
          <p:nvPr/>
        </p:nvSpPr>
        <p:spPr>
          <a:xfrm>
            <a:off x="457200" y="1243966"/>
            <a:ext cx="11277600" cy="4370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CD7CEFED-DDCB-FC6F-FCF2-E55A76DE57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968" y="4638384"/>
            <a:ext cx="2265055" cy="48345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2786785-CAA6-DC4F-621C-AB32763AAAC7}"/>
              </a:ext>
            </a:extLst>
          </p:cNvPr>
          <p:cNvSpPr txBox="1"/>
          <p:nvPr/>
        </p:nvSpPr>
        <p:spPr>
          <a:xfrm>
            <a:off x="1113929" y="1854353"/>
            <a:ext cx="8487268" cy="2211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METRICS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/>
              <a:t>Early traction: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/>
              <a:t>700+ users | ~7k page views | strong engagement</a:t>
            </a:r>
          </a:p>
        </p:txBody>
      </p:sp>
    </p:spTree>
    <p:extLst>
      <p:ext uri="{BB962C8B-B14F-4D97-AF65-F5344CB8AC3E}">
        <p14:creationId xmlns:p14="http://schemas.microsoft.com/office/powerpoint/2010/main" val="301772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14:flash/>
      </p:transition>
    </mc:Choice>
    <mc:Fallback xmlns="">
      <p:transition spd="slow" advTm="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95C39F81-7FE5-4659-9116-60B2B11F8F9C}"/>
              </a:ext>
            </a:extLst>
          </p:cNvPr>
          <p:cNvSpPr txBox="1">
            <a:spLocks/>
          </p:cNvSpPr>
          <p:nvPr/>
        </p:nvSpPr>
        <p:spPr>
          <a:xfrm>
            <a:off x="1392667" y="2398957"/>
            <a:ext cx="9406666" cy="352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Audience profile</a:t>
            </a: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</a:rPr>
              <a:t>Multi-generational audience across Brazil and global digital platforms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5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nfeti de varios colores">
            <a:extLst>
              <a:ext uri="{FF2B5EF4-FFF2-40B4-BE49-F238E27FC236}">
                <a16:creationId xmlns:a16="http://schemas.microsoft.com/office/drawing/2014/main" id="{69A96817-0F82-A4DD-8D2C-B31E91F583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99" b="473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2AFCEC-2570-D4B1-B893-79A588E3CBAB}"/>
              </a:ext>
            </a:extLst>
          </p:cNvPr>
          <p:cNvSpPr txBox="1">
            <a:spLocks/>
          </p:cNvSpPr>
          <p:nvPr/>
        </p:nvSpPr>
        <p:spPr>
          <a:xfrm>
            <a:off x="1066800" y="2942965"/>
            <a:ext cx="10058400" cy="972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</a:rPr>
              <a:t>Culture</a:t>
            </a:r>
          </a:p>
        </p:txBody>
      </p:sp>
    </p:spTree>
    <p:extLst>
      <p:ext uri="{BB962C8B-B14F-4D97-AF65-F5344CB8AC3E}">
        <p14:creationId xmlns:p14="http://schemas.microsoft.com/office/powerpoint/2010/main" val="53867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13F243A-4B45-AF1F-3A53-3C69A52C65A2}"/>
              </a:ext>
            </a:extLst>
          </p:cNvPr>
          <p:cNvSpPr txBox="1"/>
          <p:nvPr/>
        </p:nvSpPr>
        <p:spPr>
          <a:xfrm>
            <a:off x="1617785" y="3169970"/>
            <a:ext cx="4206240" cy="1884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pt-BR" sz="2800" dirty="0"/>
              <a:t>Media </a:t>
            </a:r>
            <a:r>
              <a:rPr lang="pt-BR" sz="2800" dirty="0" err="1"/>
              <a:t>platform</a:t>
            </a:r>
            <a:endParaRPr lang="pt-BR" sz="2800" dirty="0"/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576547C6-AF29-A41E-0B2E-21B945417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9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1F40F-D649-EAA0-E5F9-7129DF493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EE2EE6B-98BA-0BCB-3284-B1739314796E}"/>
              </a:ext>
            </a:extLst>
          </p:cNvPr>
          <p:cNvSpPr txBox="1"/>
          <p:nvPr/>
        </p:nvSpPr>
        <p:spPr>
          <a:xfrm>
            <a:off x="1617785" y="3169970"/>
            <a:ext cx="5902688" cy="1884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pt-BR" sz="2800" dirty="0" err="1"/>
              <a:t>Advertising</a:t>
            </a:r>
            <a:r>
              <a:rPr lang="pt-BR" sz="2800" dirty="0"/>
              <a:t> + </a:t>
            </a:r>
            <a:r>
              <a:rPr lang="pt-BR" sz="2800" dirty="0" err="1"/>
              <a:t>Content</a:t>
            </a:r>
            <a:r>
              <a:rPr lang="pt-BR" sz="2800" dirty="0"/>
              <a:t> + </a:t>
            </a:r>
            <a:r>
              <a:rPr lang="pt-BR" sz="2800" dirty="0" err="1"/>
              <a:t>Experiences</a:t>
            </a:r>
            <a:endParaRPr lang="pt-BR" sz="2800" dirty="0"/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5E187D47-C220-3B88-9315-B01A10AD0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6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89B1F-A247-96DB-5201-C3799A00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2BEA30-2AA1-D682-F10A-7182CCE00F83}"/>
              </a:ext>
            </a:extLst>
          </p:cNvPr>
          <p:cNvSpPr txBox="1"/>
          <p:nvPr/>
        </p:nvSpPr>
        <p:spPr>
          <a:xfrm>
            <a:off x="1617785" y="3169970"/>
            <a:ext cx="4206240" cy="1884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MODEL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pt-BR" sz="2800" dirty="0"/>
              <a:t>ESG-</a:t>
            </a:r>
            <a:r>
              <a:rPr lang="pt-BR" sz="2800" dirty="0" err="1"/>
              <a:t>driven</a:t>
            </a:r>
            <a:r>
              <a:rPr lang="pt-BR" sz="2800" dirty="0"/>
              <a:t> </a:t>
            </a:r>
            <a:r>
              <a:rPr lang="pt-BR" sz="2800" dirty="0" err="1"/>
              <a:t>value</a:t>
            </a:r>
            <a:r>
              <a:rPr lang="pt-BR" sz="2800" dirty="0"/>
              <a:t> </a:t>
            </a:r>
            <a:r>
              <a:rPr lang="pt-BR" sz="2800" dirty="0" err="1"/>
              <a:t>creation</a:t>
            </a:r>
            <a:endParaRPr lang="pt-BR" sz="2800" dirty="0"/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E717A963-C467-E3FC-D0EC-7D53863B1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2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13F243A-4B45-AF1F-3A53-3C69A52C65A2}"/>
              </a:ext>
            </a:extLst>
          </p:cNvPr>
          <p:cNvSpPr txBox="1"/>
          <p:nvPr/>
        </p:nvSpPr>
        <p:spPr>
          <a:xfrm>
            <a:off x="1617785" y="1350498"/>
            <a:ext cx="9493038" cy="145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600" dirty="0"/>
              <a:t>High-</a:t>
            </a:r>
            <a:r>
              <a:rPr lang="pt-BR" sz="3600" dirty="0" err="1"/>
              <a:t>margin</a:t>
            </a:r>
            <a:r>
              <a:rPr lang="pt-BR" sz="3600" dirty="0"/>
              <a:t> media business model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5642A630-FD68-3DE9-91CF-C5AE1DC82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593" y="4772139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9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BB2C4-2E89-6652-A759-76327C39D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87FB137-4828-11B7-729E-B204FB579075}"/>
              </a:ext>
            </a:extLst>
          </p:cNvPr>
          <p:cNvSpPr txBox="1"/>
          <p:nvPr/>
        </p:nvSpPr>
        <p:spPr>
          <a:xfrm>
            <a:off x="1617785" y="1350498"/>
            <a:ext cx="9493038" cy="1998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3600" dirty="0"/>
              <a:t>Scalable revenue through advertising </a:t>
            </a:r>
            <a:br>
              <a:rPr lang="en-US" sz="3600" dirty="0"/>
            </a:br>
            <a:r>
              <a:rPr lang="en-US" sz="3600" dirty="0"/>
              <a:t>and media inventory</a:t>
            </a:r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26DF9BF8-9F87-D83B-5B0C-7855C3BDD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593" y="4772139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3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13F243A-4B45-AF1F-3A53-3C69A52C65A2}"/>
              </a:ext>
            </a:extLst>
          </p:cNvPr>
          <p:cNvSpPr txBox="1"/>
          <p:nvPr/>
        </p:nvSpPr>
        <p:spPr>
          <a:xfrm>
            <a:off x="1617784" y="1853929"/>
            <a:ext cx="7560721" cy="250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INCOME PROJECTION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3200" dirty="0"/>
              <a:t>Revenue driven by media inventory and advertising demand</a:t>
            </a:r>
          </a:p>
        </p:txBody>
      </p:sp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E823E696-28F4-FEA7-E3E8-5A547C342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2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06CAD54-6B00-487A-99E6-9F551046DC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154905"/>
              </p:ext>
            </p:extLst>
          </p:nvPr>
        </p:nvGraphicFramePr>
        <p:xfrm>
          <a:off x="-187325" y="77409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1">
            <a:extLst>
              <a:ext uri="{FF2B5EF4-FFF2-40B4-BE49-F238E27FC236}">
                <a16:creationId xmlns:a16="http://schemas.microsoft.com/office/drawing/2014/main" id="{F3E465D7-A95D-4579-B477-DBF581522FB1}"/>
              </a:ext>
            </a:extLst>
          </p:cNvPr>
          <p:cNvSpPr txBox="1">
            <a:spLocks/>
          </p:cNvSpPr>
          <p:nvPr/>
        </p:nvSpPr>
        <p:spPr>
          <a:xfrm>
            <a:off x="7191374" y="1683395"/>
            <a:ext cx="4638675" cy="349121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Built on scalable media and digital infrastructure</a:t>
            </a:r>
          </a:p>
        </p:txBody>
      </p:sp>
      <p:pic>
        <p:nvPicPr>
          <p:cNvPr id="5" name="Imagem 4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8A6BEA57-5A81-442E-B0B4-2750F2F301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46" y="416392"/>
            <a:ext cx="2363339" cy="596525"/>
          </a:xfrm>
          <a:prstGeom prst="rect">
            <a:avLst/>
          </a:prstGeom>
        </p:spPr>
      </p:pic>
      <p:pic>
        <p:nvPicPr>
          <p:cNvPr id="7" name="Imagem 6" descr="Logotipo, Ícone&#10;&#10;Descrição gerada automaticamente">
            <a:extLst>
              <a:ext uri="{FF2B5EF4-FFF2-40B4-BE49-F238E27FC236}">
                <a16:creationId xmlns:a16="http://schemas.microsoft.com/office/drawing/2014/main" id="{225D4C46-5980-4B29-B72C-A86A8DE620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38" y="5229035"/>
            <a:ext cx="1623420" cy="830902"/>
          </a:xfrm>
          <a:prstGeom prst="rect">
            <a:avLst/>
          </a:prstGeom>
        </p:spPr>
      </p:pic>
      <p:pic>
        <p:nvPicPr>
          <p:cNvPr id="9" name="Imagem 8" descr="Texto&#10;&#10;Descrição gerada automaticamente com confiança média">
            <a:extLst>
              <a:ext uri="{FF2B5EF4-FFF2-40B4-BE49-F238E27FC236}">
                <a16:creationId xmlns:a16="http://schemas.microsoft.com/office/drawing/2014/main" id="{7BF1C9CE-2113-4F00-A216-139DF4E4CE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9" y="957944"/>
            <a:ext cx="2570510" cy="465928"/>
          </a:xfrm>
          <a:prstGeom prst="rect">
            <a:avLst/>
          </a:prstGeom>
        </p:spPr>
      </p:pic>
      <p:pic>
        <p:nvPicPr>
          <p:cNvPr id="11" name="Imagem 10" descr="Texto&#10;&#10;Descrição gerada automaticamente">
            <a:extLst>
              <a:ext uri="{FF2B5EF4-FFF2-40B4-BE49-F238E27FC236}">
                <a16:creationId xmlns:a16="http://schemas.microsoft.com/office/drawing/2014/main" id="{16B23641-C674-44EC-A801-662C2EED72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90" y="5723085"/>
            <a:ext cx="1830389" cy="673704"/>
          </a:xfrm>
          <a:prstGeom prst="rect">
            <a:avLst/>
          </a:prstGeom>
        </p:spPr>
      </p:pic>
      <p:pic>
        <p:nvPicPr>
          <p:cNvPr id="13" name="Imagem 12" descr="Logotipo, Ícone&#10;&#10;Descrição gerada automaticamente">
            <a:extLst>
              <a:ext uri="{FF2B5EF4-FFF2-40B4-BE49-F238E27FC236}">
                <a16:creationId xmlns:a16="http://schemas.microsoft.com/office/drawing/2014/main" id="{3D9A5496-EC15-46FF-AB16-A73BF4C9DB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05" y="2699659"/>
            <a:ext cx="1567540" cy="156754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AF2F2DF-D905-2BD0-0EEC-1D64FBD4635C}"/>
              </a:ext>
            </a:extLst>
          </p:cNvPr>
          <p:cNvSpPr/>
          <p:nvPr/>
        </p:nvSpPr>
        <p:spPr>
          <a:xfrm>
            <a:off x="2125980" y="999674"/>
            <a:ext cx="142240" cy="16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4CAFA93-6C94-49CB-B65B-E30294A10838}"/>
              </a:ext>
            </a:extLst>
          </p:cNvPr>
          <p:cNvSpPr/>
          <p:nvPr/>
        </p:nvSpPr>
        <p:spPr>
          <a:xfrm>
            <a:off x="5229860" y="465847"/>
            <a:ext cx="142240" cy="16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F1B128E-2EF6-9BBC-22DA-4C334AAC14DE}"/>
              </a:ext>
            </a:extLst>
          </p:cNvPr>
          <p:cNvSpPr/>
          <p:nvPr/>
        </p:nvSpPr>
        <p:spPr>
          <a:xfrm>
            <a:off x="6645365" y="874900"/>
            <a:ext cx="142240" cy="16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1118081-140E-DAB0-8578-D148DD1E2300}"/>
              </a:ext>
            </a:extLst>
          </p:cNvPr>
          <p:cNvSpPr/>
          <p:nvPr/>
        </p:nvSpPr>
        <p:spPr>
          <a:xfrm>
            <a:off x="6863805" y="5827394"/>
            <a:ext cx="100875" cy="108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A5AD05B-4F36-3648-C7DE-413D019537A2}"/>
              </a:ext>
            </a:extLst>
          </p:cNvPr>
          <p:cNvSpPr/>
          <p:nvPr/>
        </p:nvSpPr>
        <p:spPr>
          <a:xfrm>
            <a:off x="6091284" y="5827394"/>
            <a:ext cx="128541" cy="108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0769FA6-E88C-DDA9-45D8-55032A4CB750}"/>
              </a:ext>
            </a:extLst>
          </p:cNvPr>
          <p:cNvSpPr/>
          <p:nvPr/>
        </p:nvSpPr>
        <p:spPr>
          <a:xfrm>
            <a:off x="2762340" y="5773176"/>
            <a:ext cx="131439" cy="108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C2FC043-AE30-3632-0908-5AC625B32FC0}"/>
              </a:ext>
            </a:extLst>
          </p:cNvPr>
          <p:cNvSpPr/>
          <p:nvPr/>
        </p:nvSpPr>
        <p:spPr>
          <a:xfrm>
            <a:off x="2390865" y="6232557"/>
            <a:ext cx="131439" cy="108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827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spectos básicos de un viaje sobre una mesa">
            <a:extLst>
              <a:ext uri="{FF2B5EF4-FFF2-40B4-BE49-F238E27FC236}">
                <a16:creationId xmlns:a16="http://schemas.microsoft.com/office/drawing/2014/main" id="{668E434D-D08D-FF86-AA58-119CDEF9D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17741BB-2A0D-49AF-14F1-653C9DE8C719}"/>
              </a:ext>
            </a:extLst>
          </p:cNvPr>
          <p:cNvSpPr txBox="1">
            <a:spLocks/>
          </p:cNvSpPr>
          <p:nvPr/>
        </p:nvSpPr>
        <p:spPr>
          <a:xfrm>
            <a:off x="1066800" y="2942965"/>
            <a:ext cx="10058400" cy="972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380478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0661311C-2B91-20FC-AF3E-B191434E8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744" y="638677"/>
            <a:ext cx="2265055" cy="48345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1995AE1-47CA-647F-47EA-972413C1FA5A}"/>
              </a:ext>
            </a:extLst>
          </p:cNvPr>
          <p:cNvSpPr txBox="1"/>
          <p:nvPr/>
        </p:nvSpPr>
        <p:spPr>
          <a:xfrm>
            <a:off x="1617784" y="1853929"/>
            <a:ext cx="7560721" cy="286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ESG governance with environmental and social alignment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3200" dirty="0"/>
              <a:t>Golden share ensures long-term environmental commitment</a:t>
            </a:r>
          </a:p>
        </p:txBody>
      </p: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DA237E7B-E416-6323-7613-8F5507EAB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2"/>
          <a:stretch>
            <a:fillRect/>
          </a:stretch>
        </p:blipFill>
        <p:spPr>
          <a:xfrm>
            <a:off x="1617784" y="4987451"/>
            <a:ext cx="3094175" cy="93871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F011CC7-A0EF-9796-8282-ADE35317DA23}"/>
              </a:ext>
            </a:extLst>
          </p:cNvPr>
          <p:cNvSpPr txBox="1"/>
          <p:nvPr/>
        </p:nvSpPr>
        <p:spPr>
          <a:xfrm>
            <a:off x="2851055" y="527214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/>
              <a:t>OSCIP</a:t>
            </a:r>
          </a:p>
        </p:txBody>
      </p:sp>
    </p:spTree>
    <p:extLst>
      <p:ext uri="{BB962C8B-B14F-4D97-AF65-F5344CB8AC3E}">
        <p14:creationId xmlns:p14="http://schemas.microsoft.com/office/powerpoint/2010/main" val="9162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ash/>
      </p:transition>
    </mc:Choice>
    <mc:Fallback xmlns="">
      <p:transition spd="slow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 descr="Vista aérea de água e árvores ao fundo&#10;&#10;Descrição gerada automaticamente">
            <a:extLst>
              <a:ext uri="{FF2B5EF4-FFF2-40B4-BE49-F238E27FC236}">
                <a16:creationId xmlns:a16="http://schemas.microsoft.com/office/drawing/2014/main" id="{C14DA019-1E33-46BB-8ACF-A44EDF4606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" y="0"/>
            <a:ext cx="12188952" cy="91417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814050B-46A7-41BA-ADE0-597ABE9383E0}"/>
              </a:ext>
            </a:extLst>
          </p:cNvPr>
          <p:cNvSpPr txBox="1">
            <a:spLocks/>
          </p:cNvSpPr>
          <p:nvPr/>
        </p:nvSpPr>
        <p:spPr>
          <a:xfrm>
            <a:off x="2369975" y="593648"/>
            <a:ext cx="8773389" cy="6129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Rio Piraquê-açu</a:t>
            </a: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r">
              <a:spcAft>
                <a:spcPts val="600"/>
              </a:spcAft>
            </a:pPr>
            <a:endParaRPr lang="en-US" sz="8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9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0C1F48-3BF1-431E-B852-D4714A44D76A}"/>
              </a:ext>
            </a:extLst>
          </p:cNvPr>
          <p:cNvSpPr txBox="1">
            <a:spLocks/>
          </p:cNvSpPr>
          <p:nvPr/>
        </p:nvSpPr>
        <p:spPr>
          <a:xfrm>
            <a:off x="5232400" y="1354819"/>
            <a:ext cx="6124576" cy="267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US" sz="7200" kern="1200" dirty="0" err="1">
                <a:latin typeface="+mj-lt"/>
                <a:ea typeface="+mj-ea"/>
                <a:cs typeface="+mj-cs"/>
              </a:rPr>
              <a:t>Conhecer</a:t>
            </a:r>
            <a:r>
              <a:rPr lang="en-US" sz="72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7200" kern="1200" dirty="0" err="1">
                <a:latin typeface="+mj-lt"/>
                <a:ea typeface="+mj-ea"/>
                <a:cs typeface="+mj-cs"/>
              </a:rPr>
              <a:t>Aracruz</a:t>
            </a:r>
            <a:endParaRPr lang="en-US" sz="72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53338B-EC15-4112-B0AA-4135021E9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4572002" cy="6858002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1899EE-49A4-469F-BDB5-0A178C551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63E0550-0AFD-458E-A821-787F4CB6F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BC5702A-BA45-4A2C-99DC-525993A9C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1FD3A255-BA75-48D6-B0C3-62E319D1C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570" y="1159329"/>
            <a:ext cx="4539343" cy="453934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3F80EDE-9DB6-F0E3-EA30-D5FD363FAD55}"/>
              </a:ext>
            </a:extLst>
          </p:cNvPr>
          <p:cNvSpPr txBox="1"/>
          <p:nvPr/>
        </p:nvSpPr>
        <p:spPr>
          <a:xfrm>
            <a:off x="609600" y="1518557"/>
            <a:ext cx="27105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Connected to real-world ecosystems and cultural networks</a:t>
            </a:r>
          </a:p>
          <a:p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3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!!BGRectangle">
            <a:extLst>
              <a:ext uri="{FF2B5EF4-FFF2-40B4-BE49-F238E27FC236}">
                <a16:creationId xmlns:a16="http://schemas.microsoft.com/office/drawing/2014/main" id="{F1611BA9-268A-49A6-84F8-FC9153668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374F9B-BD20-A013-270B-9F9A3A8461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B08FDBC-C287-46D1-8BB1-C795261F1DF3}"/>
              </a:ext>
            </a:extLst>
          </p:cNvPr>
          <p:cNvSpPr txBox="1">
            <a:spLocks/>
          </p:cNvSpPr>
          <p:nvPr/>
        </p:nvSpPr>
        <p:spPr>
          <a:xfrm>
            <a:off x="4387349" y="1200152"/>
            <a:ext cx="6897171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8000" b="1" dirty="0">
                <a:solidFill>
                  <a:srgbClr val="FFFFFF"/>
                </a:solidFill>
              </a:rPr>
              <a:t>Programming REDESCEC</a:t>
            </a:r>
          </a:p>
        </p:txBody>
      </p:sp>
      <p:sp>
        <p:nvSpPr>
          <p:cNvPr id="12" name="!!Line">
            <a:extLst>
              <a:ext uri="{FF2B5EF4-FFF2-40B4-BE49-F238E27FC236}">
                <a16:creationId xmlns:a16="http://schemas.microsoft.com/office/drawing/2014/main" id="{1825D5AF-D278-4D9A-A4F5-A1A1D3507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6" y="2286000"/>
            <a:ext cx="27432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B61AE71-669E-40AA-9F63-6D90C5F35D11}"/>
              </a:ext>
            </a:extLst>
          </p:cNvPr>
          <p:cNvSpPr/>
          <p:nvPr/>
        </p:nvSpPr>
        <p:spPr>
          <a:xfrm>
            <a:off x="4042952" y="5051291"/>
            <a:ext cx="1972784" cy="12239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09600">
              <a:schemeClr val="tx1">
                <a:lumMod val="65000"/>
                <a:alpha val="40000"/>
              </a:schemeClr>
            </a:glo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28A48F-CC98-495C-A395-6CBD82133A10}"/>
              </a:ext>
            </a:extLst>
          </p:cNvPr>
          <p:cNvSpPr txBox="1"/>
          <p:nvPr/>
        </p:nvSpPr>
        <p:spPr>
          <a:xfrm>
            <a:off x="4167834" y="5273127"/>
            <a:ext cx="1921428" cy="769441"/>
          </a:xfrm>
          <a:prstGeom prst="rect">
            <a:avLst/>
          </a:prstGeom>
          <a:noFill/>
          <a:effectLst>
            <a:glow rad="406400">
              <a:srgbClr val="FF0000">
                <a:alpha val="40000"/>
              </a:srgbClr>
            </a:glow>
          </a:effectLst>
        </p:spPr>
        <p:txBody>
          <a:bodyPr wrap="square" rtlCol="0" anchor="ctr">
            <a:spAutoFit/>
          </a:bodyPr>
          <a:lstStyle/>
          <a:p>
            <a:r>
              <a:rPr lang="pt-BR" sz="4400" b="1" dirty="0">
                <a:solidFill>
                  <a:srgbClr val="FF0000"/>
                </a:solidFill>
              </a:rPr>
              <a:t>RADIO</a:t>
            </a:r>
            <a:endParaRPr lang="pt-BR" sz="4400" b="1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A81078A-C3E5-4FA7-BFE7-4C9639593E20}"/>
              </a:ext>
            </a:extLst>
          </p:cNvPr>
          <p:cNvSpPr/>
          <p:nvPr/>
        </p:nvSpPr>
        <p:spPr>
          <a:xfrm>
            <a:off x="4120142" y="5117847"/>
            <a:ext cx="1821644" cy="1080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5400">
              <a:schemeClr val="tx1">
                <a:lumMod val="95000"/>
                <a:alpha val="40000"/>
              </a:schemeClr>
            </a:glo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571B89-8DEC-4B3C-A436-B88D5F5CC430}"/>
              </a:ext>
            </a:extLst>
          </p:cNvPr>
          <p:cNvSpPr txBox="1"/>
          <p:nvPr/>
        </p:nvSpPr>
        <p:spPr>
          <a:xfrm>
            <a:off x="5669640" y="5273125"/>
            <a:ext cx="1369733" cy="769441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 anchor="ctr">
            <a:spAutoFit/>
          </a:bodyPr>
          <a:lstStyle/>
          <a:p>
            <a:pPr algn="ctr"/>
            <a:endParaRPr lang="pt-BR" sz="4400" b="1" dirty="0"/>
          </a:p>
        </p:txBody>
      </p:sp>
      <p:pic>
        <p:nvPicPr>
          <p:cNvPr id="15" name="Imagem 14" descr="Logotipo, Ícone&#10;&#10;Descrição gerada automaticamente">
            <a:extLst>
              <a:ext uri="{FF2B5EF4-FFF2-40B4-BE49-F238E27FC236}">
                <a16:creationId xmlns:a16="http://schemas.microsoft.com/office/drawing/2014/main" id="{26E10659-A5C6-4519-BEFB-11A08B008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27" y="2564778"/>
            <a:ext cx="1860841" cy="172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43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>
            <a:extLst>
              <a:ext uri="{FF2B5EF4-FFF2-40B4-BE49-F238E27FC236}">
                <a16:creationId xmlns:a16="http://schemas.microsoft.com/office/drawing/2014/main" id="{E6FD0DA5-0F67-1FCB-B9C3-48A5F4D8B80A}"/>
              </a:ext>
            </a:extLst>
          </p:cNvPr>
          <p:cNvSpPr/>
          <p:nvPr/>
        </p:nvSpPr>
        <p:spPr>
          <a:xfrm>
            <a:off x="8741848" y="2736208"/>
            <a:ext cx="2403159" cy="364103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FB80FE-2F41-475C-84B2-A741047093DC}"/>
              </a:ext>
            </a:extLst>
          </p:cNvPr>
          <p:cNvSpPr txBox="1">
            <a:spLocks/>
          </p:cNvSpPr>
          <p:nvPr/>
        </p:nvSpPr>
        <p:spPr>
          <a:xfrm>
            <a:off x="1113630" y="873680"/>
            <a:ext cx="5867400" cy="6838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Creators, audiences, advertisers and communities in one platform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C759C38-CF33-8255-4BA6-66A9135E3988}"/>
              </a:ext>
            </a:extLst>
          </p:cNvPr>
          <p:cNvSpPr txBox="1"/>
          <p:nvPr/>
        </p:nvSpPr>
        <p:spPr>
          <a:xfrm>
            <a:off x="8426584" y="2715888"/>
            <a:ext cx="26574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 err="1">
                <a:solidFill>
                  <a:schemeClr val="bg1"/>
                </a:solidFill>
              </a:rPr>
              <a:t>Creators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Collaborators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Directors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Spectators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Journalists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Writers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Moderators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Audience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Users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Distributors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Advertisers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 err="1">
                <a:solidFill>
                  <a:schemeClr val="bg1"/>
                </a:solidFill>
              </a:rPr>
              <a:t>Technicians</a:t>
            </a:r>
            <a:br>
              <a:rPr lang="pt-BR" b="1" dirty="0">
                <a:solidFill>
                  <a:schemeClr val="bg1"/>
                </a:solidFill>
              </a:rPr>
            </a:br>
            <a:r>
              <a:rPr lang="pt-BR" b="1" dirty="0">
                <a:solidFill>
                  <a:schemeClr val="bg1"/>
                </a:solidFill>
              </a:rPr>
              <a:t>Influencers</a:t>
            </a:r>
          </a:p>
        </p:txBody>
      </p:sp>
      <p:pic>
        <p:nvPicPr>
          <p:cNvPr id="16" name="Imagem 15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BBA9A440-B41B-8D99-2FD6-769AA0AEC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33" y="3828602"/>
            <a:ext cx="3839968" cy="81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3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flash/>
      </p:transition>
    </mc:Choice>
    <mc:Fallback xmlns="">
      <p:transition spd="slow" advTm="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7E8C5A0-7D87-EB24-CE7C-CCA2E711D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383" y="0"/>
            <a:ext cx="12400766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764AAE-49E0-40EF-A2DF-3F5BCD48F724}"/>
              </a:ext>
            </a:extLst>
          </p:cNvPr>
          <p:cNvSpPr txBox="1">
            <a:spLocks/>
          </p:cNvSpPr>
          <p:nvPr/>
        </p:nvSpPr>
        <p:spPr>
          <a:xfrm>
            <a:off x="1066800" y="2942965"/>
            <a:ext cx="10058400" cy="972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</a:rPr>
              <a:t>Entertainment</a:t>
            </a:r>
          </a:p>
        </p:txBody>
      </p:sp>
    </p:spTree>
    <p:extLst>
      <p:ext uri="{BB962C8B-B14F-4D97-AF65-F5344CB8AC3E}">
        <p14:creationId xmlns:p14="http://schemas.microsoft.com/office/powerpoint/2010/main" val="240243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3" descr="Árvores e um rio">
            <a:extLst>
              <a:ext uri="{FF2B5EF4-FFF2-40B4-BE49-F238E27FC236}">
                <a16:creationId xmlns:a16="http://schemas.microsoft.com/office/drawing/2014/main" id="{B5A9366B-0969-23B2-90BF-CCF358587A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419" b="9311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pic>
        <p:nvPicPr>
          <p:cNvPr id="7" name="Imagem 6" descr="Vista panorâmica do rio passando em frente a água&#10;&#10;Descrição gerada automaticamente">
            <a:extLst>
              <a:ext uri="{FF2B5EF4-FFF2-40B4-BE49-F238E27FC236}">
                <a16:creationId xmlns:a16="http://schemas.microsoft.com/office/drawing/2014/main" id="{0E98DEED-3ECF-4285-9098-8FDBB0279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0" y="-1145289"/>
            <a:ext cx="12188952" cy="91417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46AC665-A11F-4F70-9C09-B8C360E41F32}"/>
              </a:ext>
            </a:extLst>
          </p:cNvPr>
          <p:cNvSpPr txBox="1">
            <a:spLocks/>
          </p:cNvSpPr>
          <p:nvPr/>
        </p:nvSpPr>
        <p:spPr>
          <a:xfrm>
            <a:off x="1198181" y="1383621"/>
            <a:ext cx="9795637" cy="2220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200" b="1" dirty="0">
                <a:solidFill>
                  <a:srgbClr val="FFFFFF"/>
                </a:solidFill>
              </a:rPr>
              <a:t>Brasil 	 World</a:t>
            </a:r>
          </a:p>
        </p:txBody>
      </p:sp>
    </p:spTree>
    <p:extLst>
      <p:ext uri="{BB962C8B-B14F-4D97-AF65-F5344CB8AC3E}">
        <p14:creationId xmlns:p14="http://schemas.microsoft.com/office/powerpoint/2010/main" val="328421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A98BBA-D3EA-45DC-B8A1-9C61397D4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5862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4C95AB-2BD7-4E38-BDD5-1E41F3A9B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0894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4B281F-3CA7-4A4C-9B80-84F2E81A35C3}"/>
              </a:ext>
            </a:extLst>
          </p:cNvPr>
          <p:cNvSpPr txBox="1"/>
          <p:nvPr/>
        </p:nvSpPr>
        <p:spPr>
          <a:xfrm>
            <a:off x="6241975" y="1876619"/>
            <a:ext cx="52171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>
                <a:highlight>
                  <a:srgbClr val="FFFF00"/>
                </a:highlight>
              </a:rPr>
              <a:t>Direct connection between advertisers and engaged audiences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836128-58DE-4E5A-B27E-DFE747CA0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21348" y="5364542"/>
            <a:ext cx="1562428" cy="1493465"/>
            <a:chOff x="3121343" y="4864099"/>
            <a:chExt cx="2085971" cy="1993901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38556" y="4981312"/>
              <a:ext cx="442726" cy="44272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8809" y="4871565"/>
              <a:ext cx="902626" cy="902626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1343" y="4864099"/>
              <a:ext cx="1152732" cy="1152732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52324" y="4894707"/>
              <a:ext cx="1321462" cy="1321838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15037" y="4957793"/>
              <a:ext cx="1428975" cy="1428975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01642" y="5044398"/>
              <a:ext cx="1490195" cy="1490195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9523" y="5152279"/>
              <a:ext cx="1509607" cy="1509607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38685" y="5279576"/>
              <a:ext cx="1488326" cy="1490192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83896" y="5426652"/>
              <a:ext cx="1429720" cy="1429720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DA0090F-4FBF-434D-83B1-B274F83A9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021" y="5597624"/>
              <a:ext cx="1275308" cy="1260376"/>
            </a:xfrm>
            <a:custGeom>
              <a:avLst/>
              <a:gdLst>
                <a:gd name="connsiteX0" fmla="*/ 1260376 w 1275308"/>
                <a:gd name="connsiteY0" fmla="*/ 0 h 1260376"/>
                <a:gd name="connsiteX1" fmla="*/ 1275308 w 1275308"/>
                <a:gd name="connsiteY1" fmla="*/ 52634 h 1260376"/>
                <a:gd name="connsiteX2" fmla="*/ 67566 w 1275308"/>
                <a:gd name="connsiteY2" fmla="*/ 1260376 h 1260376"/>
                <a:gd name="connsiteX3" fmla="*/ 0 w 1275308"/>
                <a:gd name="connsiteY3" fmla="*/ 1260376 h 12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308" h="1260376">
                  <a:moveTo>
                    <a:pt x="1260376" y="0"/>
                  </a:moveTo>
                  <a:cubicBezTo>
                    <a:pt x="1265977" y="17174"/>
                    <a:pt x="1270829" y="34716"/>
                    <a:pt x="1275308" y="52634"/>
                  </a:cubicBezTo>
                  <a:lnTo>
                    <a:pt x="67566" y="1260376"/>
                  </a:lnTo>
                  <a:lnTo>
                    <a:pt x="0" y="1260376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8DF6032-C07A-45C6-8A4F-04EF4EDC0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41456" y="5797338"/>
              <a:ext cx="1065858" cy="1060662"/>
            </a:xfrm>
            <a:custGeom>
              <a:avLst/>
              <a:gdLst>
                <a:gd name="connsiteX0" fmla="*/ 1061006 w 1065858"/>
                <a:gd name="connsiteY0" fmla="*/ 0 h 1060662"/>
                <a:gd name="connsiteX1" fmla="*/ 1065858 w 1065858"/>
                <a:gd name="connsiteY1" fmla="*/ 62342 h 1060662"/>
                <a:gd name="connsiteX2" fmla="*/ 67196 w 1065858"/>
                <a:gd name="connsiteY2" fmla="*/ 1060662 h 1060662"/>
                <a:gd name="connsiteX3" fmla="*/ 0 w 1065858"/>
                <a:gd name="connsiteY3" fmla="*/ 1060662 h 10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858" h="1060662">
                  <a:moveTo>
                    <a:pt x="1061006" y="0"/>
                  </a:moveTo>
                  <a:cubicBezTo>
                    <a:pt x="1063248" y="20905"/>
                    <a:pt x="1064741" y="41809"/>
                    <a:pt x="1065858" y="62342"/>
                  </a:cubicBezTo>
                  <a:lnTo>
                    <a:pt x="67196" y="1060662"/>
                  </a:lnTo>
                  <a:lnTo>
                    <a:pt x="0" y="106066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5B89F44-A096-479D-AD1F-120561C2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1830" y="6039978"/>
              <a:ext cx="818022" cy="818022"/>
            </a:xfrm>
            <a:custGeom>
              <a:avLst/>
              <a:gdLst>
                <a:gd name="connsiteX0" fmla="*/ 818022 w 818022"/>
                <a:gd name="connsiteY0" fmla="*/ 0 h 818022"/>
                <a:gd name="connsiteX1" fmla="*/ 804584 w 818022"/>
                <a:gd name="connsiteY1" fmla="*/ 80632 h 818022"/>
                <a:gd name="connsiteX2" fmla="*/ 67190 w 818022"/>
                <a:gd name="connsiteY2" fmla="*/ 818022 h 818022"/>
                <a:gd name="connsiteX3" fmla="*/ 0 w 818022"/>
                <a:gd name="connsiteY3" fmla="*/ 818022 h 8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022" h="818022">
                  <a:moveTo>
                    <a:pt x="818022" y="0"/>
                  </a:moveTo>
                  <a:cubicBezTo>
                    <a:pt x="814660" y="27250"/>
                    <a:pt x="810180" y="53755"/>
                    <a:pt x="804584" y="80632"/>
                  </a:cubicBezTo>
                  <a:lnTo>
                    <a:pt x="67190" y="818022"/>
                  </a:lnTo>
                  <a:lnTo>
                    <a:pt x="0" y="81802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47375" y="6390131"/>
              <a:ext cx="442354" cy="442354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55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28D5842-018B-46E4-944C-885A0A82E628}"/>
              </a:ext>
            </a:extLst>
          </p:cNvPr>
          <p:cNvSpPr txBox="1"/>
          <p:nvPr/>
        </p:nvSpPr>
        <p:spPr>
          <a:xfrm>
            <a:off x="838200" y="459863"/>
            <a:ext cx="10515600" cy="1004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INVESTMENT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619F4A-1961-47A2-A076-0D13ECD3EDC2}"/>
              </a:ext>
            </a:extLst>
          </p:cNvPr>
          <p:cNvSpPr txBox="1"/>
          <p:nvPr/>
        </p:nvSpPr>
        <p:spPr>
          <a:xfrm>
            <a:off x="4010025" y="1766208"/>
            <a:ext cx="4171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Strategic partnerships across media, culture and technology</a:t>
            </a:r>
          </a:p>
        </p:txBody>
      </p:sp>
      <p:graphicFrame>
        <p:nvGraphicFramePr>
          <p:cNvPr id="7" name="CaixaDeTexto 4">
            <a:extLst>
              <a:ext uri="{FF2B5EF4-FFF2-40B4-BE49-F238E27FC236}">
                <a16:creationId xmlns:a16="http://schemas.microsoft.com/office/drawing/2014/main" id="{B46ABEC1-94D4-9529-530B-5C73F8A2A7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2088295"/>
              </p:ext>
            </p:extLst>
          </p:nvPr>
        </p:nvGraphicFramePr>
        <p:xfrm>
          <a:off x="838200" y="2313777"/>
          <a:ext cx="10515600" cy="3838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EFBF593C-29E6-959A-06EE-03F04FAB52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8"/>
          <a:stretch>
            <a:fillRect/>
          </a:stretch>
        </p:blipFill>
        <p:spPr>
          <a:xfrm>
            <a:off x="3667917" y="4994925"/>
            <a:ext cx="4856163" cy="97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8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">
        <p14:flash/>
      </p:transition>
    </mc:Choice>
    <mc:Fallback xmlns="">
      <p:transition spd="slow" advTm="1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237B0B1-F59C-449D-9A7C-05B24AE0BC72}"/>
              </a:ext>
            </a:extLst>
          </p:cNvPr>
          <p:cNvSpPr txBox="1">
            <a:spLocks/>
          </p:cNvSpPr>
          <p:nvPr/>
        </p:nvSpPr>
        <p:spPr>
          <a:xfrm>
            <a:off x="838200" y="5189030"/>
            <a:ext cx="10515600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flor3sta.com</a:t>
            </a:r>
          </a:p>
        </p:txBody>
      </p:sp>
      <p:pic>
        <p:nvPicPr>
          <p:cNvPr id="2" name="Imagem 1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EED81425-D2A7-4E50-56D2-67A7106E2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832" y="2136772"/>
            <a:ext cx="6054335" cy="129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35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">
        <p15:prstTrans prst="fallOver"/>
      </p:transition>
    </mc:Choice>
    <mc:Fallback xmlns="">
      <p:transition spd="slow" advTm="1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cap="all" spc="6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7E9D86A-D513-48F9-851A-5F3725E8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1565" y="330817"/>
            <a:ext cx="4833901" cy="5995583"/>
            <a:chOff x="1754444" y="330817"/>
            <a:chExt cx="4833901" cy="599558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58443E-B333-44F4-8D49-1EAB1C1A4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4444" y="330817"/>
              <a:ext cx="4833901" cy="599558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132A4E-0C09-40DA-A360-EA9D3DAFF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4444" y="330817"/>
              <a:ext cx="4833901" cy="5995583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649D88F-3460-4C52-888E-001C62B26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1649" y="213740"/>
            <a:ext cx="4833901" cy="599558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08FDBC-C287-46D1-8BB1-C795261F1DF3}"/>
              </a:ext>
            </a:extLst>
          </p:cNvPr>
          <p:cNvSpPr txBox="1">
            <a:spLocks/>
          </p:cNvSpPr>
          <p:nvPr/>
        </p:nvSpPr>
        <p:spPr>
          <a:xfrm>
            <a:off x="2026693" y="510803"/>
            <a:ext cx="4069306" cy="5339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chemeClr val="bg1"/>
                </a:solidFill>
              </a:rPr>
              <a:t>From local ecosystems to scalable global markets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DD14E-3BC7-413D-B4AB-B92EED2F5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1" name="Graphic 212">
            <a:extLst>
              <a:ext uri="{FF2B5EF4-FFF2-40B4-BE49-F238E27FC236}">
                <a16:creationId xmlns:a16="http://schemas.microsoft.com/office/drawing/2014/main" id="{6908275D-177E-42F2-8887-134AFE8B7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40" y="528734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32B36D4-0C87-4882-A12C-18A91DBAE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40" y="5287341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7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Elipse 2">
            <a:extLst>
              <a:ext uri="{FF2B5EF4-FFF2-40B4-BE49-F238E27FC236}">
                <a16:creationId xmlns:a16="http://schemas.microsoft.com/office/drawing/2014/main" id="{6D96546F-5DD1-415F-933B-B13DDDAE01E9}"/>
              </a:ext>
            </a:extLst>
          </p:cNvPr>
          <p:cNvSpPr/>
          <p:nvPr/>
        </p:nvSpPr>
        <p:spPr>
          <a:xfrm>
            <a:off x="10368116" y="1061884"/>
            <a:ext cx="600441" cy="60044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txBody>
          <a:bodyPr wrap="none" lIns="91440" tIns="45720" rIns="91440" bIns="45720" rtlCol="0" anchor="ctr">
            <a:spAutoFit/>
          </a:bodyPr>
          <a:lstStyle/>
          <a:p>
            <a:pPr algn="ctr"/>
            <a:endParaRPr lang="pt-BR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525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flash/>
      </p:transition>
    </mc:Choice>
    <mc:Fallback xmlns="">
      <p:transition spd="slow" advTm="1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37" descr="Formas geométricas em uma tela de fundo de madeira">
            <a:extLst>
              <a:ext uri="{FF2B5EF4-FFF2-40B4-BE49-F238E27FC236}">
                <a16:creationId xmlns:a16="http://schemas.microsoft.com/office/drawing/2014/main" id="{B7047F8E-A5B3-D841-4520-4EAB8B5967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19" b="132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47" name="Rectangle 41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4C3F6C-66CE-4CE2-9A2B-76BF5002B89D}"/>
              </a:ext>
            </a:extLst>
          </p:cNvPr>
          <p:cNvSpPr txBox="1">
            <a:spLocks/>
          </p:cNvSpPr>
          <p:nvPr/>
        </p:nvSpPr>
        <p:spPr>
          <a:xfrm>
            <a:off x="2090528" y="2299176"/>
            <a:ext cx="4131368" cy="15711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Raising to scale platform development and strategic partnerships</a:t>
            </a:r>
            <a:endParaRPr lang="en-US" sz="3600" dirty="0"/>
          </a:p>
        </p:txBody>
      </p:sp>
      <p:cxnSp>
        <p:nvCxnSpPr>
          <p:cNvPr id="48" name="Straight Connector 43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Uma imagem contendo objeto, relógio, placar&#10;&#10;Descrição gerada automaticamente">
            <a:extLst>
              <a:ext uri="{FF2B5EF4-FFF2-40B4-BE49-F238E27FC236}">
                <a16:creationId xmlns:a16="http://schemas.microsoft.com/office/drawing/2014/main" id="{87A7F264-6C70-6301-C3DD-F00E11B4FDC5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4" y="5232017"/>
            <a:ext cx="4845431" cy="10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26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wrap="none" lIns="91440" tIns="45720" rIns="91440" bIns="45720">
        <a:spAutoFit/>
      </a:bodyPr>
      <a:lstStyle>
        <a:defPPr algn="ctr">
          <a:defRPr sz="5400" b="1" dirty="0" smtClean="0">
            <a:ln w="9525">
              <a:solidFill>
                <a:schemeClr val="bg1"/>
              </a:solidFill>
              <a:prstDash val="solid"/>
            </a:ln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10180</TotalTime>
  <Words>352</Words>
  <Application>Microsoft Office PowerPoint</Application>
  <PresentationFormat>Widescreen</PresentationFormat>
  <Paragraphs>125</Paragraphs>
  <Slides>40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40</vt:i4>
      </vt:variant>
    </vt:vector>
  </HeadingPairs>
  <TitlesOfParts>
    <vt:vector size="50" baseType="lpstr">
      <vt:lpstr>Arial</vt:lpstr>
      <vt:lpstr>Calibri</vt:lpstr>
      <vt:lpstr>Calibri Light</vt:lpstr>
      <vt:lpstr>Corbel</vt:lpstr>
      <vt:lpstr>Trebuchet MS</vt:lpstr>
      <vt:lpstr>Wingdings 3</vt:lpstr>
      <vt:lpstr>Tema do Office</vt:lpstr>
      <vt:lpstr>Facetado</vt:lpstr>
      <vt:lpstr>1_Facetado</vt:lpstr>
      <vt:lpstr>Base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Beepecriaoc Arte</dc:title>
  <dc:creator>Peter Boos</dc:creator>
  <cp:lastModifiedBy>Peter Boos</cp:lastModifiedBy>
  <cp:revision>18</cp:revision>
  <dcterms:created xsi:type="dcterms:W3CDTF">2022-04-22T10:03:09Z</dcterms:created>
  <dcterms:modified xsi:type="dcterms:W3CDTF">2026-04-15T02:31:04Z</dcterms:modified>
</cp:coreProperties>
</file>